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9" r:id="rId2"/>
    <p:sldId id="260" r:id="rId3"/>
    <p:sldId id="261" r:id="rId4"/>
    <p:sldId id="265" r:id="rId5"/>
    <p:sldId id="268" r:id="rId6"/>
    <p:sldId id="275" r:id="rId7"/>
    <p:sldId id="276" r:id="rId8"/>
    <p:sldId id="362" r:id="rId9"/>
    <p:sldId id="363" r:id="rId10"/>
    <p:sldId id="288" r:id="rId11"/>
    <p:sldId id="332" r:id="rId12"/>
    <p:sldId id="333" r:id="rId13"/>
    <p:sldId id="290" r:id="rId14"/>
    <p:sldId id="292" r:id="rId15"/>
    <p:sldId id="318" r:id="rId16"/>
    <p:sldId id="336" r:id="rId17"/>
    <p:sldId id="291" r:id="rId18"/>
    <p:sldId id="269" r:id="rId19"/>
    <p:sldId id="337" r:id="rId20"/>
    <p:sldId id="379" r:id="rId21"/>
    <p:sldId id="338" r:id="rId22"/>
    <p:sldId id="293" r:id="rId23"/>
    <p:sldId id="295" r:id="rId24"/>
    <p:sldId id="296" r:id="rId25"/>
    <p:sldId id="313" r:id="rId26"/>
    <p:sldId id="334" r:id="rId27"/>
    <p:sldId id="339" r:id="rId28"/>
    <p:sldId id="340" r:id="rId29"/>
    <p:sldId id="298" r:id="rId30"/>
    <p:sldId id="319" r:id="rId31"/>
    <p:sldId id="331" r:id="rId32"/>
    <p:sldId id="323" r:id="rId33"/>
    <p:sldId id="321" r:id="rId34"/>
    <p:sldId id="325" r:id="rId35"/>
    <p:sldId id="306" r:id="rId36"/>
    <p:sldId id="305" r:id="rId37"/>
    <p:sldId id="329" r:id="rId38"/>
    <p:sldId id="335" r:id="rId39"/>
    <p:sldId id="303" r:id="rId40"/>
    <p:sldId id="330" r:id="rId41"/>
    <p:sldId id="328" r:id="rId42"/>
    <p:sldId id="310" r:id="rId43"/>
    <p:sldId id="315" r:id="rId44"/>
    <p:sldId id="316" r:id="rId45"/>
    <p:sldId id="294" r:id="rId46"/>
    <p:sldId id="347" r:id="rId47"/>
    <p:sldId id="308" r:id="rId48"/>
    <p:sldId id="311" r:id="rId49"/>
    <p:sldId id="309" r:id="rId50"/>
    <p:sldId id="312" r:id="rId51"/>
    <p:sldId id="317" r:id="rId52"/>
    <p:sldId id="346" r:id="rId53"/>
    <p:sldId id="368" r:id="rId54"/>
    <p:sldId id="361" r:id="rId55"/>
    <p:sldId id="371" r:id="rId56"/>
    <p:sldId id="342" r:id="rId57"/>
    <p:sldId id="358" r:id="rId58"/>
    <p:sldId id="359" r:id="rId59"/>
    <p:sldId id="360" r:id="rId60"/>
    <p:sldId id="365" r:id="rId61"/>
    <p:sldId id="366" r:id="rId62"/>
    <p:sldId id="367" r:id="rId63"/>
    <p:sldId id="352" r:id="rId64"/>
    <p:sldId id="353" r:id="rId65"/>
    <p:sldId id="354" r:id="rId66"/>
    <p:sldId id="372" r:id="rId67"/>
    <p:sldId id="374" r:id="rId68"/>
    <p:sldId id="375" r:id="rId69"/>
    <p:sldId id="373" r:id="rId70"/>
    <p:sldId id="377" r:id="rId71"/>
    <p:sldId id="378" r:id="rId72"/>
    <p:sldId id="369" r:id="rId73"/>
    <p:sldId id="370" r:id="rId74"/>
    <p:sldId id="277" r:id="rId75"/>
    <p:sldId id="278" r:id="rId76"/>
    <p:sldId id="279" r:id="rId77"/>
    <p:sldId id="281" r:id="rId78"/>
    <p:sldId id="282" r:id="rId79"/>
    <p:sldId id="283" r:id="rId80"/>
    <p:sldId id="284" r:id="rId81"/>
    <p:sldId id="287" r:id="rId82"/>
    <p:sldId id="285" r:id="rId83"/>
    <p:sldId id="286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21E06"/>
    <a:srgbClr val="582808"/>
    <a:srgbClr val="131E0C"/>
    <a:srgbClr val="1E2F13"/>
    <a:srgbClr val="DBBA00"/>
    <a:srgbClr val="FF9003"/>
    <a:srgbClr val="905600"/>
    <a:srgbClr val="FF0C0C"/>
    <a:srgbClr val="FB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89918" autoAdjust="0"/>
  </p:normalViewPr>
  <p:slideViewPr>
    <p:cSldViewPr snapToGrid="0">
      <p:cViewPr varScale="1">
        <p:scale>
          <a:sx n="108" d="100"/>
          <a:sy n="108" d="100"/>
        </p:scale>
        <p:origin x="5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3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4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Narrow_1_100_50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10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Narrow_1_100_100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78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Narrow_1_100_200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1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3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72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84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15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91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99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20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4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009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9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80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7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5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0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681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9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84E03-215B-4E36-9578-A222CF7DE23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84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microsoft.com/office/2007/relationships/hdphoto" Target="../media/hdphoto22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3.png"/><Relationship Id="rId4" Type="http://schemas.microsoft.com/office/2007/relationships/hdphoto" Target="../media/hdphoto25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4.png"/><Relationship Id="rId18" Type="http://schemas.openxmlformats.org/officeDocument/2006/relationships/image" Target="../media/image55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54.png"/><Relationship Id="rId2" Type="http://schemas.openxmlformats.org/officeDocument/2006/relationships/image" Target="../media/image98.png"/><Relationship Id="rId16" Type="http://schemas.openxmlformats.org/officeDocument/2006/relationships/image" Target="../media/image5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100.png"/><Relationship Id="rId9" Type="http://schemas.openxmlformats.org/officeDocument/2006/relationships/image" Target="../media/image50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13" Type="http://schemas.openxmlformats.org/officeDocument/2006/relationships/image" Target="../media/image115.png"/><Relationship Id="rId18" Type="http://schemas.microsoft.com/office/2007/relationships/hdphoto" Target="../media/hdphoto37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microsoft.com/office/2007/relationships/hdphoto" Target="../media/hdphoto34.wdp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6" Type="http://schemas.microsoft.com/office/2007/relationships/hdphoto" Target="../media/hdphoto3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2.wdp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51.png"/><Relationship Id="rId4" Type="http://schemas.microsoft.com/office/2007/relationships/hdphoto" Target="../media/hdphoto31.wdp"/><Relationship Id="rId9" Type="http://schemas.openxmlformats.org/officeDocument/2006/relationships/image" Target="../media/image110.png"/><Relationship Id="rId14" Type="http://schemas.microsoft.com/office/2007/relationships/hdphoto" Target="../media/hdphoto35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43.wdp"/><Relationship Id="rId7" Type="http://schemas.microsoft.com/office/2007/relationships/hdphoto" Target="../media/hdphoto4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microsoft.com/office/2007/relationships/hdphoto" Target="../media/hdphoto1.wdp"/><Relationship Id="rId5" Type="http://schemas.microsoft.com/office/2007/relationships/hdphoto" Target="../media/hdphoto44.wdp"/><Relationship Id="rId10" Type="http://schemas.openxmlformats.org/officeDocument/2006/relationships/image" Target="../media/image10.png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microsoft.com/office/2007/relationships/hdphoto" Target="../media/hdphoto4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microsoft.com/office/2007/relationships/hdphoto" Target="../media/hdphoto44.wdp"/><Relationship Id="rId4" Type="http://schemas.openxmlformats.org/officeDocument/2006/relationships/image" Target="../media/image124.png"/><Relationship Id="rId9" Type="http://schemas.microsoft.com/office/2007/relationships/hdphoto" Target="../media/hdphoto4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90.png"/><Relationship Id="rId4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9.wdp"/><Relationship Id="rId5" Type="http://schemas.openxmlformats.org/officeDocument/2006/relationships/image" Target="../media/image131.png"/><Relationship Id="rId4" Type="http://schemas.microsoft.com/office/2007/relationships/hdphoto" Target="../media/hdphoto4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microsoft.com/office/2007/relationships/hdphoto" Target="../media/hdphoto5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microsoft.com/office/2007/relationships/hdphoto" Target="../media/hdphoto51.wdp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4.wdp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7" Type="http://schemas.microsoft.com/office/2007/relationships/hdphoto" Target="../media/hdphoto5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56.wdp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7" Type="http://schemas.microsoft.com/office/2007/relationships/hdphoto" Target="../media/hdphoto60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microsoft.com/office/2007/relationships/hdphoto" Target="../media/hdphoto59.wdp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7" Type="http://schemas.microsoft.com/office/2007/relationships/hdphoto" Target="../media/hdphoto6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microsoft.com/office/2007/relationships/hdphoto" Target="../media/hdphoto62.wdp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13" Type="http://schemas.openxmlformats.org/officeDocument/2006/relationships/image" Target="../media/image154.png"/><Relationship Id="rId18" Type="http://schemas.microsoft.com/office/2007/relationships/hdphoto" Target="../media/hdphoto72.wdp"/><Relationship Id="rId3" Type="http://schemas.openxmlformats.org/officeDocument/2006/relationships/image" Target="../media/image149.png"/><Relationship Id="rId21" Type="http://schemas.openxmlformats.org/officeDocument/2006/relationships/image" Target="../media/image158.png"/><Relationship Id="rId7" Type="http://schemas.openxmlformats.org/officeDocument/2006/relationships/image" Target="../media/image151.png"/><Relationship Id="rId12" Type="http://schemas.microsoft.com/office/2007/relationships/hdphoto" Target="../media/hdphoto69.wdp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6" Type="http://schemas.microsoft.com/office/2007/relationships/hdphoto" Target="../media/hdphoto71.wdp"/><Relationship Id="rId20" Type="http://schemas.microsoft.com/office/2007/relationships/hdphoto" Target="../media/hdphoto7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11" Type="http://schemas.openxmlformats.org/officeDocument/2006/relationships/image" Target="../media/image153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microsoft.com/office/2007/relationships/hdphoto" Target="../media/hdphoto68.wdp"/><Relationship Id="rId19" Type="http://schemas.openxmlformats.org/officeDocument/2006/relationships/image" Target="../media/image157.png"/><Relationship Id="rId4" Type="http://schemas.microsoft.com/office/2007/relationships/hdphoto" Target="../media/hdphoto65.wdp"/><Relationship Id="rId9" Type="http://schemas.openxmlformats.org/officeDocument/2006/relationships/image" Target="../media/image152.png"/><Relationship Id="rId14" Type="http://schemas.microsoft.com/office/2007/relationships/hdphoto" Target="../media/hdphoto70.wdp"/><Relationship Id="rId22" Type="http://schemas.microsoft.com/office/2007/relationships/hdphoto" Target="../media/hdphoto74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13" Type="http://schemas.openxmlformats.org/officeDocument/2006/relationships/image" Target="../media/image164.png"/><Relationship Id="rId18" Type="http://schemas.microsoft.com/office/2007/relationships/hdphoto" Target="../media/hdphoto82.wdp"/><Relationship Id="rId3" Type="http://schemas.openxmlformats.org/officeDocument/2006/relationships/image" Target="../media/image159.png"/><Relationship Id="rId21" Type="http://schemas.openxmlformats.org/officeDocument/2006/relationships/image" Target="../media/image168.png"/><Relationship Id="rId7" Type="http://schemas.openxmlformats.org/officeDocument/2006/relationships/image" Target="../media/image161.png"/><Relationship Id="rId12" Type="http://schemas.microsoft.com/office/2007/relationships/hdphoto" Target="../media/hdphoto79.wdp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9.xml"/><Relationship Id="rId16" Type="http://schemas.microsoft.com/office/2007/relationships/hdphoto" Target="../media/hdphoto81.wdp"/><Relationship Id="rId20" Type="http://schemas.microsoft.com/office/2007/relationships/hdphoto" Target="../media/hdphoto8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76.wdp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5" Type="http://schemas.openxmlformats.org/officeDocument/2006/relationships/image" Target="../media/image165.png"/><Relationship Id="rId10" Type="http://schemas.microsoft.com/office/2007/relationships/hdphoto" Target="../media/hdphoto78.wdp"/><Relationship Id="rId19" Type="http://schemas.openxmlformats.org/officeDocument/2006/relationships/image" Target="../media/image167.png"/><Relationship Id="rId4" Type="http://schemas.microsoft.com/office/2007/relationships/hdphoto" Target="../media/hdphoto75.wdp"/><Relationship Id="rId9" Type="http://schemas.openxmlformats.org/officeDocument/2006/relationships/image" Target="../media/image162.png"/><Relationship Id="rId14" Type="http://schemas.microsoft.com/office/2007/relationships/hdphoto" Target="../media/hdphoto80.wdp"/><Relationship Id="rId22" Type="http://schemas.microsoft.com/office/2007/relationships/hdphoto" Target="../media/hdphoto84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87.wdp"/><Relationship Id="rId13" Type="http://schemas.openxmlformats.org/officeDocument/2006/relationships/image" Target="../media/image174.png"/><Relationship Id="rId18" Type="http://schemas.microsoft.com/office/2007/relationships/hdphoto" Target="../media/hdphoto92.wdp"/><Relationship Id="rId3" Type="http://schemas.openxmlformats.org/officeDocument/2006/relationships/image" Target="../media/image169.png"/><Relationship Id="rId21" Type="http://schemas.openxmlformats.org/officeDocument/2006/relationships/image" Target="../media/image141.png"/><Relationship Id="rId7" Type="http://schemas.openxmlformats.org/officeDocument/2006/relationships/image" Target="../media/image171.png"/><Relationship Id="rId12" Type="http://schemas.microsoft.com/office/2007/relationships/hdphoto" Target="../media/hdphoto89.wdp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10.xml"/><Relationship Id="rId16" Type="http://schemas.microsoft.com/office/2007/relationships/hdphoto" Target="../media/hdphoto91.wdp"/><Relationship Id="rId20" Type="http://schemas.microsoft.com/office/2007/relationships/hdphoto" Target="../media/hdphoto9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6.wdp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microsoft.com/office/2007/relationships/hdphoto" Target="../media/hdphoto88.wdp"/><Relationship Id="rId19" Type="http://schemas.openxmlformats.org/officeDocument/2006/relationships/image" Target="../media/image177.png"/><Relationship Id="rId4" Type="http://schemas.microsoft.com/office/2007/relationships/hdphoto" Target="../media/hdphoto85.wdp"/><Relationship Id="rId9" Type="http://schemas.openxmlformats.org/officeDocument/2006/relationships/image" Target="../media/image172.png"/><Relationship Id="rId14" Type="http://schemas.microsoft.com/office/2007/relationships/hdphoto" Target="../media/hdphoto90.wdp"/><Relationship Id="rId22" Type="http://schemas.microsoft.com/office/2007/relationships/hdphoto" Target="../media/hdphoto5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13" Type="http://schemas.openxmlformats.org/officeDocument/2006/relationships/image" Target="../media/image183.png"/><Relationship Id="rId18" Type="http://schemas.microsoft.com/office/2007/relationships/hdphoto" Target="../media/hdphoto101.wdp"/><Relationship Id="rId3" Type="http://schemas.openxmlformats.org/officeDocument/2006/relationships/image" Target="../media/image178.png"/><Relationship Id="rId21" Type="http://schemas.openxmlformats.org/officeDocument/2006/relationships/image" Target="../media/image187.png"/><Relationship Id="rId7" Type="http://schemas.openxmlformats.org/officeDocument/2006/relationships/image" Target="../media/image180.png"/><Relationship Id="rId12" Type="http://schemas.microsoft.com/office/2007/relationships/hdphoto" Target="../media/hdphoto98.wdp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00.wdp"/><Relationship Id="rId20" Type="http://schemas.microsoft.com/office/2007/relationships/hdphoto" Target="../media/hdphoto10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5.wdp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microsoft.com/office/2007/relationships/hdphoto" Target="../media/hdphoto97.wdp"/><Relationship Id="rId19" Type="http://schemas.openxmlformats.org/officeDocument/2006/relationships/image" Target="../media/image186.png"/><Relationship Id="rId4" Type="http://schemas.microsoft.com/office/2007/relationships/hdphoto" Target="../media/hdphoto94.wdp"/><Relationship Id="rId9" Type="http://schemas.openxmlformats.org/officeDocument/2006/relationships/image" Target="../media/image181.png"/><Relationship Id="rId14" Type="http://schemas.microsoft.com/office/2007/relationships/hdphoto" Target="../media/hdphoto99.wdp"/><Relationship Id="rId22" Type="http://schemas.microsoft.com/office/2007/relationships/hdphoto" Target="../media/hdphoto10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06.wdp"/><Relationship Id="rId13" Type="http://schemas.openxmlformats.org/officeDocument/2006/relationships/image" Target="../media/image193.png"/><Relationship Id="rId18" Type="http://schemas.microsoft.com/office/2007/relationships/hdphoto" Target="../media/hdphoto111.wdp"/><Relationship Id="rId3" Type="http://schemas.openxmlformats.org/officeDocument/2006/relationships/image" Target="../media/image188.png"/><Relationship Id="rId21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microsoft.com/office/2007/relationships/hdphoto" Target="../media/hdphoto108.wdp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6" Type="http://schemas.microsoft.com/office/2007/relationships/hdphoto" Target="../media/hdphoto110.wdp"/><Relationship Id="rId20" Type="http://schemas.microsoft.com/office/2007/relationships/hdphoto" Target="../media/hdphoto1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05.wdp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microsoft.com/office/2007/relationships/hdphoto" Target="../media/hdphoto107.wdp"/><Relationship Id="rId19" Type="http://schemas.openxmlformats.org/officeDocument/2006/relationships/image" Target="../media/image196.png"/><Relationship Id="rId4" Type="http://schemas.microsoft.com/office/2007/relationships/hdphoto" Target="../media/hdphoto104.wdp"/><Relationship Id="rId9" Type="http://schemas.openxmlformats.org/officeDocument/2006/relationships/image" Target="../media/image191.png"/><Relationship Id="rId14" Type="http://schemas.microsoft.com/office/2007/relationships/hdphoto" Target="../media/hdphoto109.wdp"/><Relationship Id="rId22" Type="http://schemas.microsoft.com/office/2007/relationships/hdphoto" Target="../media/hdphoto113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6.wdp"/><Relationship Id="rId13" Type="http://schemas.openxmlformats.org/officeDocument/2006/relationships/image" Target="../media/image203.png"/><Relationship Id="rId18" Type="http://schemas.microsoft.com/office/2007/relationships/hdphoto" Target="../media/hdphoto121.wdp"/><Relationship Id="rId3" Type="http://schemas.openxmlformats.org/officeDocument/2006/relationships/image" Target="../media/image198.png"/><Relationship Id="rId21" Type="http://schemas.openxmlformats.org/officeDocument/2006/relationships/image" Target="../media/image207.png"/><Relationship Id="rId7" Type="http://schemas.openxmlformats.org/officeDocument/2006/relationships/image" Target="../media/image200.png"/><Relationship Id="rId12" Type="http://schemas.microsoft.com/office/2007/relationships/hdphoto" Target="../media/hdphoto118.wdp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3.xml"/><Relationship Id="rId16" Type="http://schemas.microsoft.com/office/2007/relationships/hdphoto" Target="../media/hdphoto120.wdp"/><Relationship Id="rId20" Type="http://schemas.microsoft.com/office/2007/relationships/hdphoto" Target="../media/hdphoto12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5.wdp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microsoft.com/office/2007/relationships/hdphoto" Target="../media/hdphoto117.wdp"/><Relationship Id="rId19" Type="http://schemas.openxmlformats.org/officeDocument/2006/relationships/image" Target="../media/image206.png"/><Relationship Id="rId4" Type="http://schemas.microsoft.com/office/2007/relationships/hdphoto" Target="../media/hdphoto114.wdp"/><Relationship Id="rId9" Type="http://schemas.openxmlformats.org/officeDocument/2006/relationships/image" Target="../media/image201.png"/><Relationship Id="rId14" Type="http://schemas.microsoft.com/office/2007/relationships/hdphoto" Target="../media/hdphoto119.wdp"/><Relationship Id="rId22" Type="http://schemas.microsoft.com/office/2007/relationships/hdphoto" Target="../media/hdphoto123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13" Type="http://schemas.openxmlformats.org/officeDocument/2006/relationships/image" Target="../media/image213.png"/><Relationship Id="rId18" Type="http://schemas.microsoft.com/office/2007/relationships/hdphoto" Target="../media/hdphoto131.wdp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210.png"/><Relationship Id="rId12" Type="http://schemas.microsoft.com/office/2007/relationships/hdphoto" Target="../media/hdphoto128.wdp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4.xml"/><Relationship Id="rId16" Type="http://schemas.microsoft.com/office/2007/relationships/hdphoto" Target="../media/hdphoto130.wdp"/><Relationship Id="rId20" Type="http://schemas.microsoft.com/office/2007/relationships/hdphoto" Target="../media/hdphoto13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5.wdp"/><Relationship Id="rId11" Type="http://schemas.openxmlformats.org/officeDocument/2006/relationships/image" Target="../media/image212.png"/><Relationship Id="rId5" Type="http://schemas.openxmlformats.org/officeDocument/2006/relationships/image" Target="../media/image209.png"/><Relationship Id="rId15" Type="http://schemas.openxmlformats.org/officeDocument/2006/relationships/image" Target="../media/image214.png"/><Relationship Id="rId10" Type="http://schemas.microsoft.com/office/2007/relationships/hdphoto" Target="../media/hdphoto127.wdp"/><Relationship Id="rId19" Type="http://schemas.openxmlformats.org/officeDocument/2006/relationships/image" Target="../media/image216.png"/><Relationship Id="rId4" Type="http://schemas.microsoft.com/office/2007/relationships/hdphoto" Target="../media/hdphoto124.wdp"/><Relationship Id="rId9" Type="http://schemas.openxmlformats.org/officeDocument/2006/relationships/image" Target="../media/image211.png"/><Relationship Id="rId14" Type="http://schemas.microsoft.com/office/2007/relationships/hdphoto" Target="../media/hdphoto129.wdp"/><Relationship Id="rId22" Type="http://schemas.microsoft.com/office/2007/relationships/hdphoto" Target="../media/hdphoto133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6.wdp"/><Relationship Id="rId13" Type="http://schemas.openxmlformats.org/officeDocument/2006/relationships/image" Target="../media/image223.png"/><Relationship Id="rId18" Type="http://schemas.microsoft.com/office/2007/relationships/hdphoto" Target="../media/hdphoto141.wdp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microsoft.com/office/2007/relationships/hdphoto" Target="../media/hdphoto138.wdp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5.xml"/><Relationship Id="rId16" Type="http://schemas.microsoft.com/office/2007/relationships/hdphoto" Target="../media/hdphoto140.wdp"/><Relationship Id="rId20" Type="http://schemas.microsoft.com/office/2007/relationships/hdphoto" Target="../media/hdphoto14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35.wdp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microsoft.com/office/2007/relationships/hdphoto" Target="../media/hdphoto137.wdp"/><Relationship Id="rId19" Type="http://schemas.openxmlformats.org/officeDocument/2006/relationships/image" Target="../media/image226.png"/><Relationship Id="rId4" Type="http://schemas.microsoft.com/office/2007/relationships/hdphoto" Target="../media/hdphoto134.wdp"/><Relationship Id="rId9" Type="http://schemas.openxmlformats.org/officeDocument/2006/relationships/image" Target="../media/image221.png"/><Relationship Id="rId14" Type="http://schemas.microsoft.com/office/2007/relationships/hdphoto" Target="../media/hdphoto139.wdp"/><Relationship Id="rId22" Type="http://schemas.microsoft.com/office/2007/relationships/hdphoto" Target="../media/hdphoto143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46.wdp"/><Relationship Id="rId13" Type="http://schemas.openxmlformats.org/officeDocument/2006/relationships/image" Target="../media/image233.png"/><Relationship Id="rId18" Type="http://schemas.microsoft.com/office/2007/relationships/hdphoto" Target="../media/hdphoto151.wdp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0.png"/><Relationship Id="rId12" Type="http://schemas.microsoft.com/office/2007/relationships/hdphoto" Target="../media/hdphoto148.wdp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16.xml"/><Relationship Id="rId16" Type="http://schemas.microsoft.com/office/2007/relationships/hdphoto" Target="../media/hdphoto150.wdp"/><Relationship Id="rId20" Type="http://schemas.microsoft.com/office/2007/relationships/hdphoto" Target="../media/hdphoto6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45.wdp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10" Type="http://schemas.microsoft.com/office/2007/relationships/hdphoto" Target="../media/hdphoto147.wdp"/><Relationship Id="rId19" Type="http://schemas.openxmlformats.org/officeDocument/2006/relationships/image" Target="../media/image147.png"/><Relationship Id="rId4" Type="http://schemas.microsoft.com/office/2007/relationships/hdphoto" Target="../media/hdphoto144.wdp"/><Relationship Id="rId9" Type="http://schemas.openxmlformats.org/officeDocument/2006/relationships/image" Target="../media/image231.png"/><Relationship Id="rId14" Type="http://schemas.microsoft.com/office/2007/relationships/hdphoto" Target="../media/hdphoto149.wdp"/><Relationship Id="rId22" Type="http://schemas.microsoft.com/office/2007/relationships/hdphoto" Target="../media/hdphoto15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4.wdp"/><Relationship Id="rId5" Type="http://schemas.openxmlformats.org/officeDocument/2006/relationships/image" Target="../media/image244.png"/><Relationship Id="rId4" Type="http://schemas.microsoft.com/office/2007/relationships/hdphoto" Target="../media/hdphoto153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55.wdp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6.wdp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59.wdp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8.wdp"/><Relationship Id="rId5" Type="http://schemas.openxmlformats.org/officeDocument/2006/relationships/image" Target="../media/image248.png"/><Relationship Id="rId4" Type="http://schemas.microsoft.com/office/2007/relationships/hdphoto" Target="../media/hdphoto15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62.wdp"/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1.wdp"/><Relationship Id="rId5" Type="http://schemas.openxmlformats.org/officeDocument/2006/relationships/image" Target="../media/image251.png"/><Relationship Id="rId4" Type="http://schemas.microsoft.com/office/2007/relationships/hdphoto" Target="../media/hdphoto160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microsoft.com/office/2007/relationships/hdphoto" Target="../media/hdphoto162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26" Type="http://schemas.openxmlformats.org/officeDocument/2006/relationships/image" Target="../media/image36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2.wdp"/><Relationship Id="rId2" Type="http://schemas.openxmlformats.org/officeDocument/2006/relationships/image" Target="../media/image23.jpe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microsoft.com/office/2007/relationships/hdphoto" Target="../media/hdphoto5.wdp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76AFD76-F9F3-4CA5-A8BC-AF1C7BA225D5}"/>
              </a:ext>
            </a:extLst>
          </p:cNvPr>
          <p:cNvGrpSpPr/>
          <p:nvPr/>
        </p:nvGrpSpPr>
        <p:grpSpPr>
          <a:xfrm>
            <a:off x="2692976" y="1043610"/>
            <a:ext cx="6875895" cy="5025756"/>
            <a:chOff x="3524250" y="1514665"/>
            <a:chExt cx="5877256" cy="42958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C348680-D778-4A5D-999E-F4BE5470210E}"/>
                </a:ext>
              </a:extLst>
            </p:cNvPr>
            <p:cNvGrpSpPr/>
            <p:nvPr/>
          </p:nvGrpSpPr>
          <p:grpSpPr>
            <a:xfrm>
              <a:off x="3524250" y="1514665"/>
              <a:ext cx="5877256" cy="4295827"/>
              <a:chOff x="3524250" y="1514665"/>
              <a:chExt cx="5877256" cy="4295827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6"/>
                <a:ext cx="5877256" cy="429582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CA3A526-F7CE-4EC8-9547-EA4844AB7DF8}"/>
                  </a:ext>
                </a:extLst>
              </p:cNvPr>
              <p:cNvSpPr/>
              <p:nvPr/>
            </p:nvSpPr>
            <p:spPr>
              <a:xfrm>
                <a:off x="3592945" y="4505325"/>
                <a:ext cx="5726546" cy="819150"/>
              </a:xfrm>
              <a:prstGeom prst="rect">
                <a:avLst/>
              </a:prstGeom>
              <a:solidFill>
                <a:srgbClr val="F0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Dungeon Generation is a tool for procedurally generating a Game Level specifically for Dungeon. This tool concerns about the player progression by using Mission &amp; Space framework originally established by Joris </a:t>
                </a:r>
                <a:r>
                  <a:rPr lang="en-US" altLang="zh-TW" sz="1400" dirty="0" err="1">
                    <a:solidFill>
                      <a:schemeClr val="tx1"/>
                    </a:solidFill>
                  </a:rPr>
                  <a:t>Dormans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. “Developed by NTUST GAME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Lab, Taiwan, advised by Prof. Wen-Kai Tai. Copyright 2017.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93FD11-3184-4B89-A297-6790514AC3E9}"/>
                  </a:ext>
                </a:extLst>
              </p:cNvPr>
              <p:cNvSpPr/>
              <p:nvPr/>
            </p:nvSpPr>
            <p:spPr>
              <a:xfrm>
                <a:off x="3682104" y="5424487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Create Level</a:t>
                </a:r>
                <a:endParaRPr lang="zh-TW" altLang="en-US" sz="16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D666E4-9BCF-45CC-8228-FBB53AF2EC6F}"/>
                  </a:ext>
                </a:extLst>
              </p:cNvPr>
              <p:cNvSpPr/>
              <p:nvPr/>
            </p:nvSpPr>
            <p:spPr>
              <a:xfrm>
                <a:off x="5008460" y="5424486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Level</a:t>
                </a:r>
                <a:endParaRPr lang="zh-TW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B9F15D1-E71B-49F3-B41E-D2137D5BDBCC}"/>
                  </a:ext>
                </a:extLst>
              </p:cNvPr>
              <p:cNvSpPr/>
              <p:nvPr/>
            </p:nvSpPr>
            <p:spPr>
              <a:xfrm>
                <a:off x="6456218" y="5424485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Import Rewrite</a:t>
                </a:r>
                <a:endParaRPr lang="zh-TW" altLang="en-US" sz="16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93C6E3-1909-4393-9EEC-95C5B32FBA93}"/>
                  </a:ext>
                </a:extLst>
              </p:cNvPr>
              <p:cNvSpPr/>
              <p:nvPr/>
            </p:nvSpPr>
            <p:spPr>
              <a:xfrm>
                <a:off x="7900950" y="5419964"/>
                <a:ext cx="1349478" cy="251343"/>
              </a:xfrm>
              <a:prstGeom prst="rect">
                <a:avLst/>
              </a:prstGeom>
              <a:solidFill>
                <a:srgbClr val="1E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Export Rewrite</a:t>
                </a:r>
                <a:endParaRPr lang="zh-TW" altLang="en-US" sz="1600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BDCEF1D-0CB9-4B29-B3B3-58D10634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250" y="1514665"/>
                <a:ext cx="5877256" cy="2938627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A100EBE-4560-42CD-9141-A573A123C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1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16FD56-3A19-4942-8E66-1EB5500E8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9F71D99-8A38-4B5C-8EF7-C190F219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446" y="5324475"/>
              <a:ext cx="0" cy="428865"/>
            </a:xfrm>
            <a:prstGeom prst="line">
              <a:avLst/>
            </a:prstGeom>
            <a:ln w="19050">
              <a:solidFill>
                <a:srgbClr val="F0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466C72-AF33-4A10-B1CB-ECC6A0D1F372}"/>
              </a:ext>
            </a:extLst>
          </p:cNvPr>
          <p:cNvGrpSpPr/>
          <p:nvPr/>
        </p:nvGrpSpPr>
        <p:grpSpPr>
          <a:xfrm>
            <a:off x="184727" y="1772148"/>
            <a:ext cx="11831782" cy="3930267"/>
            <a:chOff x="184727" y="1772148"/>
            <a:chExt cx="11831782" cy="393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4D5728-E6D1-494A-96C9-C427F163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25" t="2778" r="3625" b="3959"/>
            <a:stretch/>
          </p:blipFill>
          <p:spPr>
            <a:xfrm>
              <a:off x="8155709" y="1772148"/>
              <a:ext cx="3860800" cy="3468600"/>
            </a:xfrm>
            <a:prstGeom prst="roundRect">
              <a:avLst>
                <a:gd name="adj" fmla="val 2022"/>
              </a:avLst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A91A40-6F43-464D-9C7D-C04B3681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5" t="1250" r="2103"/>
            <a:stretch/>
          </p:blipFill>
          <p:spPr>
            <a:xfrm>
              <a:off x="4170218" y="1772148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ADBF80-0441-473F-B299-35B1754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727" y="1772150"/>
              <a:ext cx="3860800" cy="3468600"/>
            </a:xfrm>
            <a:prstGeom prst="roundRect">
              <a:avLst>
                <a:gd name="adj" fmla="val 2021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4F4E2-9A98-473E-B1C9-D5AAB9F58B27}"/>
                </a:ext>
              </a:extLst>
            </p:cNvPr>
            <p:cNvSpPr txBox="1"/>
            <p:nvPr/>
          </p:nvSpPr>
          <p:spPr>
            <a:xfrm>
              <a:off x="184727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中心點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DE2B271-DE0D-493B-B593-141B9984C851}"/>
                </a:ext>
              </a:extLst>
            </p:cNvPr>
            <p:cNvSpPr txBox="1"/>
            <p:nvPr/>
          </p:nvSpPr>
          <p:spPr>
            <a:xfrm>
              <a:off x="4170218" y="5240750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正四方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7F5C66E-76F8-488F-A930-9A226454F5B9}"/>
                </a:ext>
              </a:extLst>
            </p:cNvPr>
            <p:cNvSpPr txBox="1"/>
            <p:nvPr/>
          </p:nvSpPr>
          <p:spPr>
            <a:xfrm>
              <a:off x="8155709" y="5240749"/>
              <a:ext cx="386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斜四方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7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B9447149-C672-4ED8-9493-FA0CD6839EDE}"/>
              </a:ext>
            </a:extLst>
          </p:cNvPr>
          <p:cNvGrpSpPr/>
          <p:nvPr/>
        </p:nvGrpSpPr>
        <p:grpSpPr>
          <a:xfrm>
            <a:off x="2147749" y="1968768"/>
            <a:ext cx="7598226" cy="3429103"/>
            <a:chOff x="2147749" y="1968768"/>
            <a:chExt cx="7598226" cy="342910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F54399C-124E-4628-B0EE-6186F579A88A}"/>
                </a:ext>
              </a:extLst>
            </p:cNvPr>
            <p:cNvGrpSpPr/>
            <p:nvPr/>
          </p:nvGrpSpPr>
          <p:grpSpPr>
            <a:xfrm>
              <a:off x="8104359" y="1976255"/>
              <a:ext cx="1641616" cy="2941409"/>
              <a:chOff x="7950358" y="1982605"/>
              <a:chExt cx="1641616" cy="2941409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2A6B7FB5-59E6-4547-93C9-979FE5AE5D68}"/>
                  </a:ext>
                </a:extLst>
              </p:cNvPr>
              <p:cNvSpPr/>
              <p:nvPr/>
            </p:nvSpPr>
            <p:spPr>
              <a:xfrm>
                <a:off x="7950358" y="1982605"/>
                <a:ext cx="1641616" cy="2934491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9FF5C22-1D65-45FF-9ECE-8DFCEB86C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696" t="10871" r="7632" b="8357"/>
              <a:stretch/>
            </p:blipFill>
            <p:spPr>
              <a:xfrm>
                <a:off x="8060532" y="1989523"/>
                <a:ext cx="142126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53972A9-682B-46F3-8FCF-2B607BD0BAC5}"/>
                </a:ext>
              </a:extLst>
            </p:cNvPr>
            <p:cNvGrpSpPr/>
            <p:nvPr/>
          </p:nvGrpSpPr>
          <p:grpSpPr>
            <a:xfrm>
              <a:off x="6649461" y="1971375"/>
              <a:ext cx="1174996" cy="2948328"/>
              <a:chOff x="6524335" y="1961850"/>
              <a:chExt cx="1174996" cy="2948328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BBA2DDD6-8004-4A46-98CE-699965BA4F85}"/>
                  </a:ext>
                </a:extLst>
              </p:cNvPr>
              <p:cNvSpPr/>
              <p:nvPr/>
            </p:nvSpPr>
            <p:spPr>
              <a:xfrm>
                <a:off x="6524335" y="1961850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5850B8F-6608-4213-8C06-CD88AB4EB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886" t="12194" r="28876" b="7033"/>
              <a:stretch/>
            </p:blipFill>
            <p:spPr>
              <a:xfrm>
                <a:off x="6539483" y="1969677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969B54D-AC27-43AA-8816-CD61A35B3DDF}"/>
                </a:ext>
              </a:extLst>
            </p:cNvPr>
            <p:cNvGrpSpPr/>
            <p:nvPr/>
          </p:nvGrpSpPr>
          <p:grpSpPr>
            <a:xfrm>
              <a:off x="5192714" y="1968768"/>
              <a:ext cx="1166483" cy="2948328"/>
              <a:chOff x="5192714" y="1968768"/>
              <a:chExt cx="1166483" cy="294832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5E67961-4B84-42D5-A77F-B2000B9C4C80}"/>
                  </a:ext>
                </a:extLst>
              </p:cNvPr>
              <p:cNvSpPr/>
              <p:nvPr/>
            </p:nvSpPr>
            <p:spPr>
              <a:xfrm>
                <a:off x="5192714" y="1968768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03DB2F0-ACDC-4D13-93C9-1EB110BE5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46" b="94383" l="2040" r="96853">
                            <a14:foregroundMark x1="9149" y1="84127" x2="7343" y2="77534"/>
                            <a14:foregroundMark x1="25816" y1="63614" x2="28497" y2="79976"/>
                            <a14:foregroundMark x1="43765" y1="42491" x2="49592" y2="76190"/>
                            <a14:foregroundMark x1="44522" y1="78877" x2="50932" y2="77534"/>
                            <a14:foregroundMark x1="43531" y1="40171" x2="50699" y2="38339"/>
                            <a14:foregroundMark x1="48660" y1="38217" x2="50932" y2="36264"/>
                            <a14:foregroundMark x1="62296" y1="35775" x2="63869" y2="78388"/>
                            <a14:foregroundMark x1="89394" y1="69841" x2="90385" y2="725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241" t="11202" r="45521" b="8025"/>
              <a:stretch/>
            </p:blipFill>
            <p:spPr>
              <a:xfrm>
                <a:off x="5199349" y="1975686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1FCE0E0-DB54-49B5-8505-DDE47587743B}"/>
                </a:ext>
              </a:extLst>
            </p:cNvPr>
            <p:cNvGrpSpPr/>
            <p:nvPr/>
          </p:nvGrpSpPr>
          <p:grpSpPr>
            <a:xfrm>
              <a:off x="3723373" y="1968768"/>
              <a:ext cx="1159848" cy="2948329"/>
              <a:chOff x="3723373" y="1968768"/>
              <a:chExt cx="1159848" cy="2948329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82A8B2F8-6CCE-42C4-95E5-6C026F573D90}"/>
                  </a:ext>
                </a:extLst>
              </p:cNvPr>
              <p:cNvSpPr/>
              <p:nvPr/>
            </p:nvSpPr>
            <p:spPr>
              <a:xfrm>
                <a:off x="3723373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AE4A1DE-8C87-481A-9219-BDD7E60E8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14" y1="65106" x2="55939" y2="853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23373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77FD9D0-A090-4351-A1D5-43416745D861}"/>
                </a:ext>
              </a:extLst>
            </p:cNvPr>
            <p:cNvGrpSpPr/>
            <p:nvPr/>
          </p:nvGrpSpPr>
          <p:grpSpPr>
            <a:xfrm>
              <a:off x="2260335" y="1968768"/>
              <a:ext cx="1159849" cy="2948329"/>
              <a:chOff x="2366210" y="1968768"/>
              <a:chExt cx="1159849" cy="294832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F6C26B3-E23E-4768-B407-3ED9D952A8B1}"/>
                  </a:ext>
                </a:extLst>
              </p:cNvPr>
              <p:cNvSpPr/>
              <p:nvPr/>
            </p:nvSpPr>
            <p:spPr>
              <a:xfrm>
                <a:off x="2366211" y="1968769"/>
                <a:ext cx="1159848" cy="2948328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B59C767-F72A-4B06-A733-7E8EBCF97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2672" r="100000">
                            <a14:foregroundMark x1="49237" y1="90483" x2="37405" y2="82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6210" y="1968768"/>
                <a:ext cx="1159848" cy="293449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1B26990-F7D1-45C0-BD14-33B4F0584F57}"/>
                </a:ext>
              </a:extLst>
            </p:cNvPr>
            <p:cNvSpPr txBox="1"/>
            <p:nvPr/>
          </p:nvSpPr>
          <p:spPr>
            <a:xfrm>
              <a:off x="2147749" y="4929427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地面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B7FA1CB-E793-47E0-9D9D-12BC43D049D2}"/>
                </a:ext>
              </a:extLst>
            </p:cNvPr>
            <p:cNvSpPr txBox="1"/>
            <p:nvPr/>
          </p:nvSpPr>
          <p:spPr>
            <a:xfrm>
              <a:off x="3610787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階梯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E76BAFB-A77A-4F87-BBD1-8CDE5D879D13}"/>
                </a:ext>
              </a:extLst>
            </p:cNvPr>
            <p:cNvSpPr txBox="1"/>
            <p:nvPr/>
          </p:nvSpPr>
          <p:spPr>
            <a:xfrm>
              <a:off x="5059394" y="4926720"/>
              <a:ext cx="13850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66AB9A5-569C-40C8-8849-D2E519FA920C}"/>
                </a:ext>
              </a:extLst>
            </p:cNvPr>
            <p:cNvSpPr txBox="1"/>
            <p:nvPr/>
          </p:nvSpPr>
          <p:spPr>
            <a:xfrm>
              <a:off x="6299623" y="4932235"/>
              <a:ext cx="185767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牆壁柱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2DB5A26-1334-4F6B-ABA1-EDC76BA77365}"/>
                </a:ext>
              </a:extLst>
            </p:cNvPr>
            <p:cNvSpPr txBox="1"/>
            <p:nvPr/>
          </p:nvSpPr>
          <p:spPr>
            <a:xfrm>
              <a:off x="8104359" y="4936206"/>
              <a:ext cx="16416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(h)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門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06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6FFB6-35CF-4273-9A25-80F626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365134"/>
            <a:ext cx="12192000" cy="4073438"/>
          </a:xfrm>
          <a:prstGeom prst="roundRect">
            <a:avLst>
              <a:gd name="adj" fmla="val 1248"/>
            </a:avLst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69391" y="1205781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07449"/>
              <a:ext cx="527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any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5A91A05-94E4-4590-BD6A-DB951E0E1386}"/>
              </a:ext>
            </a:extLst>
          </p:cNvPr>
          <p:cNvGrpSpPr/>
          <p:nvPr/>
        </p:nvGrpSpPr>
        <p:grpSpPr>
          <a:xfrm>
            <a:off x="4894068" y="1194363"/>
            <a:ext cx="527697" cy="527697"/>
            <a:chOff x="5531745" y="1228267"/>
            <a:chExt cx="527697" cy="52769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BEE2116-38C0-409C-9642-D5B6478C97CE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255C7A6-D733-4AE2-BF33-7CF7A57AF1A6}"/>
                </a:ext>
              </a:extLst>
            </p:cNvPr>
            <p:cNvSpPr/>
            <p:nvPr/>
          </p:nvSpPr>
          <p:spPr>
            <a:xfrm>
              <a:off x="5531745" y="1320521"/>
              <a:ext cx="5276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any</a:t>
              </a:r>
              <a:endParaRPr lang="zh-TW" alt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BFF46E4-4E3E-49C5-9B84-FE4D90817A6C}"/>
              </a:ext>
            </a:extLst>
          </p:cNvPr>
          <p:cNvGrpSpPr/>
          <p:nvPr/>
        </p:nvGrpSpPr>
        <p:grpSpPr>
          <a:xfrm>
            <a:off x="4894068" y="3397750"/>
            <a:ext cx="527697" cy="527697"/>
            <a:chOff x="5531745" y="1228267"/>
            <a:chExt cx="527697" cy="527697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24B546C-A67F-4C15-91C9-219C58BE3E3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AD4359-109F-45DA-B73F-ED801FFCDE9D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en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65A519F-0322-4907-835D-10360CE582BB}"/>
              </a:ext>
            </a:extLst>
          </p:cNvPr>
          <p:cNvGrpSpPr/>
          <p:nvPr/>
        </p:nvGrpSpPr>
        <p:grpSpPr>
          <a:xfrm>
            <a:off x="5897951" y="3405995"/>
            <a:ext cx="527697" cy="527697"/>
            <a:chOff x="5531745" y="1228267"/>
            <a:chExt cx="527697" cy="52769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1A818F-5E9D-431C-9284-889B3CD58CB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6DFF7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A7D54DF-FF77-450A-8775-C6ADC2BD0508}"/>
                </a:ext>
              </a:extLst>
            </p:cNvPr>
            <p:cNvSpPr/>
            <p:nvPr/>
          </p:nvSpPr>
          <p:spPr>
            <a:xfrm>
              <a:off x="5531745" y="12666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go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4467051-5B75-425B-913F-F5D5C4403805}"/>
              </a:ext>
            </a:extLst>
          </p:cNvPr>
          <p:cNvGrpSpPr/>
          <p:nvPr/>
        </p:nvGrpSpPr>
        <p:grpSpPr>
          <a:xfrm>
            <a:off x="6901834" y="3405995"/>
            <a:ext cx="527697" cy="527697"/>
            <a:chOff x="5531745" y="1228267"/>
            <a:chExt cx="527697" cy="527697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D90F845-15B0-4DFA-BB4A-469A4F342567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292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8C0686-CC6E-4EBD-99F0-FD366193E70C}"/>
                </a:ext>
              </a:extLst>
            </p:cNvPr>
            <p:cNvSpPr/>
            <p:nvPr/>
          </p:nvSpPr>
          <p:spPr>
            <a:xfrm>
              <a:off x="5531745" y="1353616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boss</a:t>
              </a:r>
              <a:endParaRPr lang="zh-TW" altLang="en-US" sz="12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8CC40FB-7CF3-44C4-BFF4-70400556D327}"/>
              </a:ext>
            </a:extLst>
          </p:cNvPr>
          <p:cNvGrpSpPr/>
          <p:nvPr/>
        </p:nvGrpSpPr>
        <p:grpSpPr>
          <a:xfrm>
            <a:off x="7858725" y="3405994"/>
            <a:ext cx="519453" cy="519453"/>
            <a:chOff x="7858725" y="3405994"/>
            <a:chExt cx="519453" cy="51945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6A751E-995B-4557-B47B-B204F4F910D4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3F8C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510E332-EC40-459A-830E-E88BB701C724}"/>
                </a:ext>
              </a:extLst>
            </p:cNvPr>
            <p:cNvSpPr/>
            <p:nvPr/>
          </p:nvSpPr>
          <p:spPr>
            <a:xfrm>
              <a:off x="7858725" y="3515956"/>
              <a:ext cx="519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0D0A8A0-F697-46FE-A8D8-E99D5C8BDDEB}"/>
              </a:ext>
            </a:extLst>
          </p:cNvPr>
          <p:cNvGrpSpPr/>
          <p:nvPr/>
        </p:nvGrpSpPr>
        <p:grpSpPr>
          <a:xfrm>
            <a:off x="8856117" y="3405995"/>
            <a:ext cx="527697" cy="527697"/>
            <a:chOff x="5531745" y="1228267"/>
            <a:chExt cx="527697" cy="52769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2EA80BE-0D63-4833-9CFE-D4E289D0298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8CAE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E57B30E-CC79-44EC-A481-D7335B8F9D54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nm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A169B7-6855-4EE3-928B-6F084B5DA818}"/>
              </a:ext>
            </a:extLst>
          </p:cNvPr>
          <p:cNvGrpSpPr/>
          <p:nvPr/>
        </p:nvGrpSpPr>
        <p:grpSpPr>
          <a:xfrm>
            <a:off x="4899931" y="4514810"/>
            <a:ext cx="527697" cy="527697"/>
            <a:chOff x="5531745" y="1228267"/>
            <a:chExt cx="527697" cy="527697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F4E9787-0317-402C-936D-449587D7960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CBF81F-CCE9-41C0-A496-0D7145F8F6BC}"/>
                </a:ext>
              </a:extLst>
            </p:cNvPr>
            <p:cNvSpPr/>
            <p:nvPr/>
          </p:nvSpPr>
          <p:spPr>
            <a:xfrm>
              <a:off x="5531745" y="1369007"/>
              <a:ext cx="527697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bomb</a:t>
              </a:r>
              <a:endParaRPr lang="zh-TW" altLang="en-US" sz="1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92FFC24-8AEE-49DF-9942-2CED3D5509BE}"/>
              </a:ext>
            </a:extLst>
          </p:cNvPr>
          <p:cNvGrpSpPr/>
          <p:nvPr/>
        </p:nvGrpSpPr>
        <p:grpSpPr>
          <a:xfrm>
            <a:off x="5897950" y="4514810"/>
            <a:ext cx="527697" cy="527697"/>
            <a:chOff x="5531745" y="1228267"/>
            <a:chExt cx="527697" cy="527697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084E748-C697-4175-A0A9-3EAA9BDF0B78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B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073E25-32C7-43E8-BAD0-75839EA9C257}"/>
                </a:ext>
              </a:extLst>
            </p:cNvPr>
            <p:cNvSpPr/>
            <p:nvPr/>
          </p:nvSpPr>
          <p:spPr>
            <a:xfrm>
              <a:off x="5531745" y="1307451"/>
              <a:ext cx="5276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srt</a:t>
              </a:r>
              <a:endParaRPr lang="zh-TW" altLang="en-US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6F4692A-53CB-4394-BC39-83C846277107}"/>
              </a:ext>
            </a:extLst>
          </p:cNvPr>
          <p:cNvGrpSpPr/>
          <p:nvPr/>
        </p:nvGrpSpPr>
        <p:grpSpPr>
          <a:xfrm>
            <a:off x="6895969" y="4510144"/>
            <a:ext cx="519453" cy="519453"/>
            <a:chOff x="7858725" y="3405994"/>
            <a:chExt cx="519453" cy="51945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D09463-B136-4510-AEAB-32088824121F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FF0C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2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0F79B6C-4C85-4D86-A989-A5CFDC5B3504}"/>
                </a:ext>
              </a:extLst>
            </p:cNvPr>
            <p:cNvSpPr/>
            <p:nvPr/>
          </p:nvSpPr>
          <p:spPr>
            <a:xfrm>
              <a:off x="7858725" y="3469790"/>
              <a:ext cx="519453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SP</a:t>
              </a:r>
              <a:endParaRPr lang="zh-TW" altLang="en-US" sz="20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B3F8228-73C3-46E7-938F-9DC42BAB3DED}"/>
              </a:ext>
            </a:extLst>
          </p:cNvPr>
          <p:cNvGrpSpPr/>
          <p:nvPr/>
        </p:nvGrpSpPr>
        <p:grpSpPr>
          <a:xfrm>
            <a:off x="7858725" y="4498932"/>
            <a:ext cx="527697" cy="527697"/>
            <a:chOff x="5531745" y="1228267"/>
            <a:chExt cx="527697" cy="52769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E0244D3-0300-40B0-B21A-9EE5588D8374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905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FBF59F-D80D-4B55-8267-9C3E688F35DA}"/>
                </a:ext>
              </a:extLst>
            </p:cNvPr>
            <p:cNvSpPr/>
            <p:nvPr/>
          </p:nvSpPr>
          <p:spPr>
            <a:xfrm>
              <a:off x="5531745" y="1338228"/>
              <a:ext cx="52769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lock</a:t>
              </a:r>
              <a:endParaRPr lang="zh-TW" altLang="en-US" sz="1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31EFD4F-0059-41B0-9C9B-A1374B6AD561}"/>
              </a:ext>
            </a:extLst>
          </p:cNvPr>
          <p:cNvGrpSpPr/>
          <p:nvPr/>
        </p:nvGrpSpPr>
        <p:grpSpPr>
          <a:xfrm>
            <a:off x="8856117" y="4498931"/>
            <a:ext cx="527697" cy="527697"/>
            <a:chOff x="5531745" y="1228267"/>
            <a:chExt cx="527697" cy="527697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CACFFE0-FDCB-4C4F-8B0F-0523A245D573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FF90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280E91-FE30-4B33-9D71-A5D47B1A2E82}"/>
                </a:ext>
              </a:extLst>
            </p:cNvPr>
            <p:cNvSpPr/>
            <p:nvPr/>
          </p:nvSpPr>
          <p:spPr>
            <a:xfrm>
              <a:off x="5531745" y="1353617"/>
              <a:ext cx="5276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shop</a:t>
              </a:r>
              <a:endParaRPr lang="zh-TW" altLang="en-US" sz="12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BF83142-8AE1-422D-B87D-CCE5B9312286}"/>
              </a:ext>
            </a:extLst>
          </p:cNvPr>
          <p:cNvGrpSpPr/>
          <p:nvPr/>
        </p:nvGrpSpPr>
        <p:grpSpPr>
          <a:xfrm>
            <a:off x="9765047" y="4498930"/>
            <a:ext cx="527697" cy="527697"/>
            <a:chOff x="5531745" y="1228267"/>
            <a:chExt cx="527697" cy="527697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2CBC4F60-C4BA-4EBB-BA19-CCB3EE588A06}"/>
                </a:ext>
              </a:extLst>
            </p:cNvPr>
            <p:cNvSpPr/>
            <p:nvPr/>
          </p:nvSpPr>
          <p:spPr>
            <a:xfrm>
              <a:off x="5531745" y="1228267"/>
              <a:ext cx="527697" cy="527697"/>
            </a:xfrm>
            <a:prstGeom prst="ellipse">
              <a:avLst/>
            </a:prstGeom>
            <a:solidFill>
              <a:srgbClr val="DBB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5673AEF-DBB3-427A-91E1-5B520DD4AEB8}"/>
                </a:ext>
              </a:extLst>
            </p:cNvPr>
            <p:cNvSpPr/>
            <p:nvPr/>
          </p:nvSpPr>
          <p:spPr>
            <a:xfrm>
              <a:off x="5531745" y="1292062"/>
              <a:ext cx="52769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000" b="1" dirty="0" err="1">
                  <a:latin typeface="Yu Gothic UI" panose="020B0500000000000000" pitchFamily="34" charset="-128"/>
                  <a:ea typeface="Yu Gothic UI" panose="020B0500000000000000" pitchFamily="34" charset="-128"/>
                </a:rPr>
                <a:t>ts</a:t>
              </a:r>
              <a:endPara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B51F283-7EE0-46E8-AE77-5CFFDEB32A6A}"/>
              </a:ext>
            </a:extLst>
          </p:cNvPr>
          <p:cNvGrpSpPr/>
          <p:nvPr/>
        </p:nvGrpSpPr>
        <p:grpSpPr>
          <a:xfrm>
            <a:off x="4894067" y="2293702"/>
            <a:ext cx="519453" cy="519453"/>
            <a:chOff x="7858725" y="3405994"/>
            <a:chExt cx="519453" cy="5194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8619B7A-9A83-497F-9F1D-84B1CEB450D2}"/>
                </a:ext>
              </a:extLst>
            </p:cNvPr>
            <p:cNvSpPr/>
            <p:nvPr/>
          </p:nvSpPr>
          <p:spPr>
            <a:xfrm>
              <a:off x="7858725" y="3405994"/>
              <a:ext cx="519453" cy="519453"/>
            </a:xfrm>
            <a:prstGeom prst="rect">
              <a:avLst/>
            </a:prstGeom>
            <a:solidFill>
              <a:srgbClr val="000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CDBFA2-663A-42F4-A7D9-CDA6BB8228DF}"/>
                </a:ext>
              </a:extLst>
            </p:cNvPr>
            <p:cNvSpPr/>
            <p:nvPr/>
          </p:nvSpPr>
          <p:spPr>
            <a:xfrm>
              <a:off x="7858725" y="3439013"/>
              <a:ext cx="519453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</a:t>
              </a:r>
              <a:endParaRPr lang="zh-TW" altLang="en-US" sz="2400" b="1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1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D7E889-BF28-42F6-BE17-10C498A6199C}"/>
              </a:ext>
            </a:extLst>
          </p:cNvPr>
          <p:cNvGrpSpPr/>
          <p:nvPr/>
        </p:nvGrpSpPr>
        <p:grpSpPr>
          <a:xfrm>
            <a:off x="2281384" y="1569516"/>
            <a:ext cx="7694171" cy="3556666"/>
            <a:chOff x="2281384" y="1569516"/>
            <a:chExt cx="7694171" cy="3556666"/>
          </a:xfrm>
        </p:grpSpPr>
        <p:sp>
          <p:nvSpPr>
            <p:cNvPr id="59" name="圓角矩形 58"/>
            <p:cNvSpPr/>
            <p:nvPr/>
          </p:nvSpPr>
          <p:spPr>
            <a:xfrm>
              <a:off x="2281384" y="1569516"/>
              <a:ext cx="7694171" cy="3556666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00844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2426857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3648681" y="2180387"/>
              <a:ext cx="777378" cy="1941262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5944624" y="3132298"/>
              <a:ext cx="364092" cy="337646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6922275" y="4291775"/>
              <a:ext cx="2473054" cy="65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6548288" y="1779035"/>
              <a:ext cx="3222441" cy="3181337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8534AC0-58A7-4757-BBBF-D200C9617C2C}"/>
                </a:ext>
              </a:extLst>
            </p:cNvPr>
            <p:cNvGrpSpPr/>
            <p:nvPr/>
          </p:nvGrpSpPr>
          <p:grpSpPr>
            <a:xfrm>
              <a:off x="7107274" y="2180385"/>
              <a:ext cx="2103055" cy="1941262"/>
              <a:chOff x="7107274" y="2180385"/>
              <a:chExt cx="2103055" cy="1941262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7197465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97465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523142" y="2238573"/>
                <a:ext cx="593515" cy="59351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8" name="直線單箭頭接點 147"/>
              <p:cNvCxnSpPr>
                <a:cxnSpLocks/>
                <a:stCxn id="153" idx="2"/>
                <a:endCxn id="130" idx="6"/>
              </p:cNvCxnSpPr>
              <p:nvPr/>
            </p:nvCxnSpPr>
            <p:spPr>
              <a:xfrm flipH="1">
                <a:off x="7790980" y="3766702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8523142" y="3469944"/>
                <a:ext cx="593515" cy="593515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5" name="文字方塊 76">
                <a:extLst>
                  <a:ext uri="{FF2B5EF4-FFF2-40B4-BE49-F238E27FC236}">
                    <a16:creationId xmlns:a16="http://schemas.microsoft.com/office/drawing/2014/main" id="{E513DF4B-C41E-4F16-AA57-BA04F260D84D}"/>
                  </a:ext>
                </a:extLst>
              </p:cNvPr>
              <p:cNvSpPr txBox="1"/>
              <p:nvPr/>
            </p:nvSpPr>
            <p:spPr>
              <a:xfrm>
                <a:off x="7110755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6F615D0A-232D-4387-9003-87A42D7D362A}"/>
                  </a:ext>
                </a:extLst>
              </p:cNvPr>
              <p:cNvCxnSpPr>
                <a:cxnSpLocks/>
                <a:stCxn id="145" idx="3"/>
                <a:endCxn id="146" idx="1"/>
              </p:cNvCxnSpPr>
              <p:nvPr/>
            </p:nvCxnSpPr>
            <p:spPr>
              <a:xfrm>
                <a:off x="7790980" y="2535331"/>
                <a:ext cx="73216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E336ED0-6734-4495-982D-52090A3D655F}"/>
                  </a:ext>
                </a:extLst>
              </p:cNvPr>
              <p:cNvCxnSpPr>
                <a:cxnSpLocks/>
                <a:stCxn id="146" idx="2"/>
                <a:endCxn id="153" idx="0"/>
              </p:cNvCxnSpPr>
              <p:nvPr/>
            </p:nvCxnSpPr>
            <p:spPr>
              <a:xfrm>
                <a:off x="8819900" y="2832088"/>
                <a:ext cx="0" cy="6378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4" name="文字方塊 82">
                <a:extLst>
                  <a:ext uri="{FF2B5EF4-FFF2-40B4-BE49-F238E27FC236}">
                    <a16:creationId xmlns:a16="http://schemas.microsoft.com/office/drawing/2014/main" id="{81BC99B6-1161-48F1-91D8-F331BDFEED55}"/>
                  </a:ext>
                </a:extLst>
              </p:cNvPr>
              <p:cNvSpPr txBox="1"/>
              <p:nvPr/>
            </p:nvSpPr>
            <p:spPr>
              <a:xfrm>
                <a:off x="8436431" y="3411756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6" name="文字方塊 73">
                <a:extLst>
                  <a:ext uri="{FF2B5EF4-FFF2-40B4-BE49-F238E27FC236}">
                    <a16:creationId xmlns:a16="http://schemas.microsoft.com/office/drawing/2014/main" id="{9B1DF203-8F52-4F97-8E3D-DFC3E0CB39F3}"/>
                  </a:ext>
                </a:extLst>
              </p:cNvPr>
              <p:cNvSpPr txBox="1"/>
              <p:nvPr/>
            </p:nvSpPr>
            <p:spPr>
              <a:xfrm>
                <a:off x="7107274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48" name="文字方塊 71">
                <a:extLst>
                  <a:ext uri="{FF2B5EF4-FFF2-40B4-BE49-F238E27FC236}">
                    <a16:creationId xmlns:a16="http://schemas.microsoft.com/office/drawing/2014/main" id="{A6E00FBD-44D2-40C0-B65A-ACDC246EA4BA}"/>
                  </a:ext>
                </a:extLst>
              </p:cNvPr>
              <p:cNvSpPr txBox="1"/>
              <p:nvPr/>
            </p:nvSpPr>
            <p:spPr>
              <a:xfrm>
                <a:off x="8432951" y="2180385"/>
                <a:ext cx="773898" cy="709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20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2000" kern="0" dirty="0">
                  <a:solidFill>
                    <a:srgbClr val="21212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8C6D94-3D09-4661-8332-7E3C1EBA43D9}"/>
              </a:ext>
            </a:extLst>
          </p:cNvPr>
          <p:cNvGrpSpPr/>
          <p:nvPr/>
        </p:nvGrpSpPr>
        <p:grpSpPr>
          <a:xfrm>
            <a:off x="840503" y="2144979"/>
            <a:ext cx="10538160" cy="2551747"/>
            <a:chOff x="465120" y="2144979"/>
            <a:chExt cx="10538160" cy="2551747"/>
          </a:xfrm>
        </p:grpSpPr>
        <p:sp>
          <p:nvSpPr>
            <p:cNvPr id="59" name="圓角矩形 58"/>
            <p:cNvSpPr/>
            <p:nvPr/>
          </p:nvSpPr>
          <p:spPr>
            <a:xfrm>
              <a:off x="465120" y="2144979"/>
              <a:ext cx="10538160" cy="2551747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4148293" y="228118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505887" y="2463395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129" name="直線單箭頭接點 128"/>
            <p:cNvCxnSpPr>
              <a:cxnSpLocks/>
              <a:stCxn id="128" idx="1"/>
              <a:endCxn id="142" idx="3"/>
            </p:cNvCxnSpPr>
            <p:nvPr/>
          </p:nvCxnSpPr>
          <p:spPr>
            <a:xfrm flipH="1">
              <a:off x="4807059" y="2682752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42" name="矩形 141"/>
            <p:cNvSpPr/>
            <p:nvPr/>
          </p:nvSpPr>
          <p:spPr>
            <a:xfrm>
              <a:off x="4368346" y="246339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FB371323-450A-4F0C-A285-EBAECAAA0C43}"/>
                </a:ext>
              </a:extLst>
            </p:cNvPr>
            <p:cNvSpPr txBox="1"/>
            <p:nvPr/>
          </p:nvSpPr>
          <p:spPr>
            <a:xfrm>
              <a:off x="4760654" y="4121284"/>
              <a:ext cx="55072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任務規則左側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0617A546-18C9-43F1-B48D-DBFEA2490603}"/>
                </a:ext>
              </a:extLst>
            </p:cNvPr>
            <p:cNvGrpSpPr/>
            <p:nvPr/>
          </p:nvGrpSpPr>
          <p:grpSpPr>
            <a:xfrm>
              <a:off x="779094" y="2611996"/>
              <a:ext cx="2935172" cy="1153327"/>
              <a:chOff x="755933" y="966076"/>
              <a:chExt cx="2935172" cy="1153327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AAA9FAE3-501D-47FE-9296-5FD0DCB76D3D}"/>
                  </a:ext>
                </a:extLst>
              </p:cNvPr>
              <p:cNvSpPr/>
              <p:nvPr/>
            </p:nvSpPr>
            <p:spPr>
              <a:xfrm>
                <a:off x="2035612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E7D27E53-0FF1-4556-AFD6-8AF54D2172AD}"/>
                  </a:ext>
                </a:extLst>
              </p:cNvPr>
              <p:cNvCxnSpPr>
                <a:cxnSpLocks/>
                <a:stCxn id="121" idx="1"/>
                <a:endCxn id="123" idx="3"/>
              </p:cNvCxnSpPr>
              <p:nvPr/>
            </p:nvCxnSpPr>
            <p:spPr>
              <a:xfrm flipH="1">
                <a:off x="1267337" y="1232929"/>
                <a:ext cx="76827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F050F82-A3A2-4407-B5F5-EACDC51D1743}"/>
                  </a:ext>
                </a:extLst>
              </p:cNvPr>
              <p:cNvSpPr/>
              <p:nvPr/>
            </p:nvSpPr>
            <p:spPr>
              <a:xfrm>
                <a:off x="821123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24" name="直線單箭頭接點 123">
                <a:extLst>
                  <a:ext uri="{FF2B5EF4-FFF2-40B4-BE49-F238E27FC236}">
                    <a16:creationId xmlns:a16="http://schemas.microsoft.com/office/drawing/2014/main" id="{82BD590C-5EBE-4D5D-9867-C5407BCA2427}"/>
                  </a:ext>
                </a:extLst>
              </p:cNvPr>
              <p:cNvCxnSpPr>
                <a:cxnSpLocks/>
                <a:stCxn id="125" idx="1"/>
                <a:endCxn id="121" idx="3"/>
              </p:cNvCxnSpPr>
              <p:nvPr/>
            </p:nvCxnSpPr>
            <p:spPr>
              <a:xfrm flipH="1">
                <a:off x="2481826" y="1232929"/>
                <a:ext cx="76306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B9ABC04-1D94-41DA-81D2-56D648FD0404}"/>
                  </a:ext>
                </a:extLst>
              </p:cNvPr>
              <p:cNvSpPr/>
              <p:nvPr/>
            </p:nvSpPr>
            <p:spPr>
              <a:xfrm>
                <a:off x="3244891" y="1009822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4EEEB16A-2F85-456F-B16A-45EAEF1C308B}"/>
                  </a:ext>
                </a:extLst>
              </p:cNvPr>
              <p:cNvSpPr txBox="1"/>
              <p:nvPr/>
            </p:nvSpPr>
            <p:spPr>
              <a:xfrm>
                <a:off x="1967808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127" name="直線單箭頭接點 126">
                <a:extLst>
                  <a:ext uri="{FF2B5EF4-FFF2-40B4-BE49-F238E27FC236}">
                    <a16:creationId xmlns:a16="http://schemas.microsoft.com/office/drawing/2014/main" id="{474F5B02-1548-4B71-AC32-700B60B27E46}"/>
                  </a:ext>
                </a:extLst>
              </p:cNvPr>
              <p:cNvCxnSpPr>
                <a:cxnSpLocks/>
                <a:stCxn id="132" idx="2"/>
                <a:endCxn id="123" idx="3"/>
              </p:cNvCxnSpPr>
              <p:nvPr/>
            </p:nvCxnSpPr>
            <p:spPr>
              <a:xfrm flipH="1" flipV="1">
                <a:off x="1267337" y="1232929"/>
                <a:ext cx="768275" cy="6633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31" name="文字方塊 50">
                <a:extLst>
                  <a:ext uri="{FF2B5EF4-FFF2-40B4-BE49-F238E27FC236}">
                    <a16:creationId xmlns:a16="http://schemas.microsoft.com/office/drawing/2014/main" id="{8310B755-336F-4CC0-B2BD-DDBA8201451B}"/>
                  </a:ext>
                </a:extLst>
              </p:cNvPr>
              <p:cNvSpPr txBox="1"/>
              <p:nvPr/>
            </p:nvSpPr>
            <p:spPr>
              <a:xfrm>
                <a:off x="755933" y="966076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32" name="橢圓 131">
                <a:extLst>
                  <a:ext uri="{FF2B5EF4-FFF2-40B4-BE49-F238E27FC236}">
                    <a16:creationId xmlns:a16="http://schemas.microsoft.com/office/drawing/2014/main" id="{5C5AF5AE-E66E-4727-881D-05113F99B234}"/>
                  </a:ext>
                </a:extLst>
              </p:cNvPr>
              <p:cNvSpPr/>
              <p:nvPr/>
            </p:nvSpPr>
            <p:spPr>
              <a:xfrm>
                <a:off x="2035612" y="1673190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c</a:t>
                </a:r>
                <a:endParaRPr lang="zh-TW" altLang="en-US" sz="18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33" name="圓角矩形 65">
              <a:extLst>
                <a:ext uri="{FF2B5EF4-FFF2-40B4-BE49-F238E27FC236}">
                  <a16:creationId xmlns:a16="http://schemas.microsoft.com/office/drawing/2014/main" id="{1B637092-3FE7-4870-831F-EE8218C1B965}"/>
                </a:ext>
              </a:extLst>
            </p:cNvPr>
            <p:cNvSpPr/>
            <p:nvPr/>
          </p:nvSpPr>
          <p:spPr>
            <a:xfrm>
              <a:off x="615315" y="2292615"/>
              <a:ext cx="3363905" cy="1742044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BBB3EA3F-8CCC-4683-938D-92C13AD1F20C}"/>
                </a:ext>
              </a:extLst>
            </p:cNvPr>
            <p:cNvSpPr txBox="1"/>
            <p:nvPr/>
          </p:nvSpPr>
          <p:spPr>
            <a:xfrm>
              <a:off x="1082342" y="4123098"/>
              <a:ext cx="25121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當前任務圖</a:t>
              </a:r>
            </a:p>
          </p:txBody>
        </p:sp>
        <p:sp>
          <p:nvSpPr>
            <p:cNvPr id="58" name="文字方塊 50">
              <a:extLst>
                <a:ext uri="{FF2B5EF4-FFF2-40B4-BE49-F238E27FC236}">
                  <a16:creationId xmlns:a16="http://schemas.microsoft.com/office/drawing/2014/main" id="{DCEDE493-B8B1-4B3F-9C88-1C4144DE49D8}"/>
                </a:ext>
              </a:extLst>
            </p:cNvPr>
            <p:cNvSpPr txBox="1"/>
            <p:nvPr/>
          </p:nvSpPr>
          <p:spPr>
            <a:xfrm>
              <a:off x="4304248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0" name="文字方塊 48">
              <a:extLst>
                <a:ext uri="{FF2B5EF4-FFF2-40B4-BE49-F238E27FC236}">
                  <a16:creationId xmlns:a16="http://schemas.microsoft.com/office/drawing/2014/main" id="{25087B6E-8664-47D2-A8E2-8ECCF847195A}"/>
                </a:ext>
              </a:extLst>
            </p:cNvPr>
            <p:cNvSpPr txBox="1"/>
            <p:nvPr/>
          </p:nvSpPr>
          <p:spPr>
            <a:xfrm>
              <a:off x="5439222" y="242038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1" name="圓角矩形 65">
              <a:extLst>
                <a:ext uri="{FF2B5EF4-FFF2-40B4-BE49-F238E27FC236}">
                  <a16:creationId xmlns:a16="http://schemas.microsoft.com/office/drawing/2014/main" id="{F612199E-FE4F-4125-803E-A4B35E193F59}"/>
                </a:ext>
              </a:extLst>
            </p:cNvPr>
            <p:cNvSpPr/>
            <p:nvPr/>
          </p:nvSpPr>
          <p:spPr>
            <a:xfrm>
              <a:off x="4148293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8064C260-8E6B-43FB-99AD-9D0B02D0461F}"/>
                </a:ext>
              </a:extLst>
            </p:cNvPr>
            <p:cNvCxnSpPr>
              <a:cxnSpLocks/>
              <a:stCxn id="68" idx="2"/>
              <a:endCxn id="64" idx="3"/>
            </p:cNvCxnSpPr>
            <p:nvPr/>
          </p:nvCxnSpPr>
          <p:spPr>
            <a:xfrm flipH="1" flipV="1">
              <a:off x="4826533" y="3612694"/>
              <a:ext cx="691328" cy="57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17D2ED4-37BD-4005-92A0-E7832CAEFA36}"/>
                </a:ext>
              </a:extLst>
            </p:cNvPr>
            <p:cNvSpPr/>
            <p:nvPr/>
          </p:nvSpPr>
          <p:spPr>
            <a:xfrm>
              <a:off x="4387820" y="339333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5" name="文字方塊 50">
              <a:extLst>
                <a:ext uri="{FF2B5EF4-FFF2-40B4-BE49-F238E27FC236}">
                  <a16:creationId xmlns:a16="http://schemas.microsoft.com/office/drawing/2014/main" id="{B49BC51D-7424-4EEF-BB1B-D760D0C7E3FA}"/>
                </a:ext>
              </a:extLst>
            </p:cNvPr>
            <p:cNvSpPr txBox="1"/>
            <p:nvPr/>
          </p:nvSpPr>
          <p:spPr>
            <a:xfrm>
              <a:off x="4323722" y="335032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E8C4F056-906C-4261-875C-4E384650F8D9}"/>
                </a:ext>
              </a:extLst>
            </p:cNvPr>
            <p:cNvSpPr/>
            <p:nvPr/>
          </p:nvSpPr>
          <p:spPr>
            <a:xfrm>
              <a:off x="5517861" y="3390162"/>
              <a:ext cx="446213" cy="446213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tIns="21600" rIns="90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800" kern="0" dirty="0">
                <a:solidFill>
                  <a:schemeClr val="tx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9" name="文字方塊 50">
              <a:extLst>
                <a:ext uri="{FF2B5EF4-FFF2-40B4-BE49-F238E27FC236}">
                  <a16:creationId xmlns:a16="http://schemas.microsoft.com/office/drawing/2014/main" id="{BAE45748-5748-4FE9-A59F-14B64B28A253}"/>
                </a:ext>
              </a:extLst>
            </p:cNvPr>
            <p:cNvSpPr txBox="1"/>
            <p:nvPr/>
          </p:nvSpPr>
          <p:spPr>
            <a:xfrm>
              <a:off x="5451922" y="3344662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2:c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1" name="圓角矩形 65">
              <a:extLst>
                <a:ext uri="{FF2B5EF4-FFF2-40B4-BE49-F238E27FC236}">
                  <a16:creationId xmlns:a16="http://schemas.microsoft.com/office/drawing/2014/main" id="{C93C2443-3C18-47A3-AC16-42DEB6F17762}"/>
                </a:ext>
              </a:extLst>
            </p:cNvPr>
            <p:cNvSpPr/>
            <p:nvPr/>
          </p:nvSpPr>
          <p:spPr>
            <a:xfrm>
              <a:off x="6248399" y="248228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2" name="圓角矩形 65">
              <a:extLst>
                <a:ext uri="{FF2B5EF4-FFF2-40B4-BE49-F238E27FC236}">
                  <a16:creationId xmlns:a16="http://schemas.microsoft.com/office/drawing/2014/main" id="{B6ACF8D8-929E-44B9-8CF0-509C9A25A918}"/>
                </a:ext>
              </a:extLst>
            </p:cNvPr>
            <p:cNvSpPr/>
            <p:nvPr/>
          </p:nvSpPr>
          <p:spPr>
            <a:xfrm>
              <a:off x="6251566" y="3397630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00B05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</a:p>
          </p:txBody>
        </p:sp>
        <p:sp>
          <p:nvSpPr>
            <p:cNvPr id="73" name="圓角矩形 65">
              <a:extLst>
                <a:ext uri="{FF2B5EF4-FFF2-40B4-BE49-F238E27FC236}">
                  <a16:creationId xmlns:a16="http://schemas.microsoft.com/office/drawing/2014/main" id="{F89C2366-F899-4FA0-97A0-5D12472D093E}"/>
                </a:ext>
              </a:extLst>
            </p:cNvPr>
            <p:cNvSpPr/>
            <p:nvPr/>
          </p:nvSpPr>
          <p:spPr>
            <a:xfrm>
              <a:off x="7604128" y="2272366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942129B-22F4-4E27-9480-F8A76849B2EA}"/>
                </a:ext>
              </a:extLst>
            </p:cNvPr>
            <p:cNvSpPr/>
            <p:nvPr/>
          </p:nvSpPr>
          <p:spPr>
            <a:xfrm>
              <a:off x="8961722" y="245457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A65F1609-D93A-4053-8B96-AEF44BD0733E}"/>
                </a:ext>
              </a:extLst>
            </p:cNvPr>
            <p:cNvCxnSpPr>
              <a:cxnSpLocks/>
              <a:stCxn id="74" idx="1"/>
              <a:endCxn id="76" idx="3"/>
            </p:cNvCxnSpPr>
            <p:nvPr/>
          </p:nvCxnSpPr>
          <p:spPr>
            <a:xfrm flipH="1">
              <a:off x="8262894" y="2673933"/>
              <a:ext cx="698828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9C519E5-6F88-437A-A9BE-7069A96E709D}"/>
                </a:ext>
              </a:extLst>
            </p:cNvPr>
            <p:cNvSpPr/>
            <p:nvPr/>
          </p:nvSpPr>
          <p:spPr>
            <a:xfrm>
              <a:off x="7824181" y="2454577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77" name="文字方塊 50">
              <a:extLst>
                <a:ext uri="{FF2B5EF4-FFF2-40B4-BE49-F238E27FC236}">
                  <a16:creationId xmlns:a16="http://schemas.microsoft.com/office/drawing/2014/main" id="{79A3A856-CDCE-4761-9898-6CA83F6EBA7A}"/>
                </a:ext>
              </a:extLst>
            </p:cNvPr>
            <p:cNvSpPr txBox="1"/>
            <p:nvPr/>
          </p:nvSpPr>
          <p:spPr>
            <a:xfrm>
              <a:off x="7760083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1:A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8" name="文字方塊 48">
              <a:extLst>
                <a:ext uri="{FF2B5EF4-FFF2-40B4-BE49-F238E27FC236}">
                  <a16:creationId xmlns:a16="http://schemas.microsoft.com/office/drawing/2014/main" id="{1D7C84DF-A72A-4A59-AA26-9000C7697E0F}"/>
                </a:ext>
              </a:extLst>
            </p:cNvPr>
            <p:cNvSpPr txBox="1"/>
            <p:nvPr/>
          </p:nvSpPr>
          <p:spPr>
            <a:xfrm>
              <a:off x="8895057" y="2411565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2:D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79" name="圓角矩形 65">
              <a:extLst>
                <a:ext uri="{FF2B5EF4-FFF2-40B4-BE49-F238E27FC236}">
                  <a16:creationId xmlns:a16="http://schemas.microsoft.com/office/drawing/2014/main" id="{E0D83957-4713-4170-841D-C16364865F66}"/>
                </a:ext>
              </a:extLst>
            </p:cNvPr>
            <p:cNvSpPr/>
            <p:nvPr/>
          </p:nvSpPr>
          <p:spPr>
            <a:xfrm>
              <a:off x="9704234" y="2473467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  <p:sp>
          <p:nvSpPr>
            <p:cNvPr id="80" name="圓角矩形 65">
              <a:extLst>
                <a:ext uri="{FF2B5EF4-FFF2-40B4-BE49-F238E27FC236}">
                  <a16:creationId xmlns:a16="http://schemas.microsoft.com/office/drawing/2014/main" id="{F7A4FE5E-FC60-4E79-BFF2-C99C20516756}"/>
                </a:ext>
              </a:extLst>
            </p:cNvPr>
            <p:cNvSpPr/>
            <p:nvPr/>
          </p:nvSpPr>
          <p:spPr>
            <a:xfrm>
              <a:off x="7604128" y="3211895"/>
              <a:ext cx="3268499" cy="820800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FD819BD-737D-4755-B7BF-41B9AA4FBF02}"/>
                </a:ext>
              </a:extLst>
            </p:cNvPr>
            <p:cNvSpPr/>
            <p:nvPr/>
          </p:nvSpPr>
          <p:spPr>
            <a:xfrm>
              <a:off x="7824181" y="3394106"/>
              <a:ext cx="438713" cy="43871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sz="1600" kern="0" dirty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84" name="文字方塊 50">
              <a:extLst>
                <a:ext uri="{FF2B5EF4-FFF2-40B4-BE49-F238E27FC236}">
                  <a16:creationId xmlns:a16="http://schemas.microsoft.com/office/drawing/2014/main" id="{7762B875-B9F3-43AC-A927-B48B7D3D1B2C}"/>
                </a:ext>
              </a:extLst>
            </p:cNvPr>
            <p:cNvSpPr txBox="1"/>
            <p:nvPr/>
          </p:nvSpPr>
          <p:spPr>
            <a:xfrm>
              <a:off x="7760083" y="3351094"/>
              <a:ext cx="572047" cy="52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en-US" altLang="zh-TW" sz="1800" kern="0" dirty="0">
                  <a:solidFill>
                    <a:srgbClr val="212121"/>
                  </a:solidFill>
                </a:rPr>
                <a:t>1:B</a:t>
              </a:r>
              <a:endParaRPr lang="zh-TW" altLang="en-US" sz="1800" kern="0" dirty="0">
                <a:solidFill>
                  <a:srgbClr val="212121"/>
                </a:solidFill>
              </a:endParaRPr>
            </a:p>
          </p:txBody>
        </p:sp>
        <p:sp>
          <p:nvSpPr>
            <p:cNvPr id="86" name="圓角矩形 65">
              <a:extLst>
                <a:ext uri="{FF2B5EF4-FFF2-40B4-BE49-F238E27FC236}">
                  <a16:creationId xmlns:a16="http://schemas.microsoft.com/office/drawing/2014/main" id="{C504B265-218E-4486-980E-B4AB5BAE8186}"/>
                </a:ext>
              </a:extLst>
            </p:cNvPr>
            <p:cNvSpPr/>
            <p:nvPr/>
          </p:nvSpPr>
          <p:spPr>
            <a:xfrm>
              <a:off x="9704234" y="3412996"/>
              <a:ext cx="956953" cy="430520"/>
            </a:xfrm>
            <a:prstGeom prst="roundRect">
              <a:avLst>
                <a:gd name="adj" fmla="val 2854"/>
              </a:avLst>
            </a:prstGeom>
            <a:solidFill>
              <a:srgbClr val="FF0000">
                <a:alpha val="85098"/>
              </a:srgbClr>
            </a:solidFill>
            <a:ln w="15875" cap="flat" cmpd="sng" algn="ctr">
              <a:noFill/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不符合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9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C4A12C4-E55C-4821-B59D-4A3D0B28A319}"/>
              </a:ext>
            </a:extLst>
          </p:cNvPr>
          <p:cNvGrpSpPr/>
          <p:nvPr/>
        </p:nvGrpSpPr>
        <p:grpSpPr>
          <a:xfrm>
            <a:off x="465120" y="2144979"/>
            <a:ext cx="11355566" cy="3082757"/>
            <a:chOff x="465120" y="2144979"/>
            <a:chExt cx="11355566" cy="308275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0A89C14-0462-43DC-B55D-F38626FDA213}"/>
                </a:ext>
              </a:extLst>
            </p:cNvPr>
            <p:cNvGrpSpPr/>
            <p:nvPr/>
          </p:nvGrpSpPr>
          <p:grpSpPr>
            <a:xfrm>
              <a:off x="465120" y="2144979"/>
              <a:ext cx="6964681" cy="2551747"/>
              <a:chOff x="441959" y="595313"/>
              <a:chExt cx="6964681" cy="2551747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441959" y="595313"/>
                <a:ext cx="6964681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4125133" y="731520"/>
                <a:ext cx="3127264" cy="227733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2FCE6B05-6580-4B9B-B9B2-B8D70249FE31}"/>
                  </a:ext>
                </a:extLst>
              </p:cNvPr>
              <p:cNvGrpSpPr/>
              <p:nvPr/>
            </p:nvGrpSpPr>
            <p:grpSpPr>
              <a:xfrm>
                <a:off x="4322500" y="898380"/>
                <a:ext cx="2732529" cy="1434938"/>
                <a:chOff x="4448492" y="892193"/>
                <a:chExt cx="2779244" cy="145946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4448492" y="892194"/>
                  <a:ext cx="584442" cy="1459468"/>
                  <a:chOff x="3498694" y="129490"/>
                  <a:chExt cx="509007" cy="1271093"/>
                </a:xfrm>
              </p:grpSpPr>
              <p:grpSp>
                <p:nvGrpSpPr>
                  <p:cNvPr id="3" name="群組 2"/>
                  <p:cNvGrpSpPr/>
                  <p:nvPr/>
                </p:nvGrpSpPr>
                <p:grpSpPr>
                  <a:xfrm>
                    <a:off x="3557746" y="167590"/>
                    <a:ext cx="388620" cy="1194893"/>
                    <a:chOff x="3557747" y="167590"/>
                    <a:chExt cx="388620" cy="1194893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3557747" y="167590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  <p:cxnSp>
                  <p:nvCxnSpPr>
                    <p:cNvPr id="129" name="直線單箭頭接點 128"/>
                    <p:cNvCxnSpPr>
                      <a:stCxn id="128" idx="2"/>
                      <a:endCxn id="142" idx="0"/>
                    </p:cNvCxnSpPr>
                    <p:nvPr/>
                  </p:nvCxnSpPr>
                  <p:spPr>
                    <a:xfrm>
                      <a:off x="3752057" y="556210"/>
                      <a:ext cx="0" cy="41765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3557747" y="973863"/>
                      <a:ext cx="388620" cy="3886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zh-TW" altLang="en-US" sz="1600" kern="0" dirty="0">
                        <a:solidFill>
                          <a:srgbClr val="212121"/>
                        </a:solidFill>
                        <a:latin typeface="Arial"/>
                        <a:ea typeface="新細明體" panose="02020500000000000000" pitchFamily="18" charset="-120"/>
                      </a:endParaRPr>
                    </a:p>
                  </p:txBody>
                </p:sp>
              </p:grpSp>
              <p:sp>
                <p:nvSpPr>
                  <p:cNvPr id="158" name="文字方塊 48"/>
                  <p:cNvSpPr txBox="1"/>
                  <p:nvPr/>
                </p:nvSpPr>
                <p:spPr>
                  <a:xfrm>
                    <a:off x="3498694" y="129490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159" name="文字方塊 50"/>
                  <p:cNvSpPr txBox="1"/>
                  <p:nvPr/>
                </p:nvSpPr>
                <p:spPr>
                  <a:xfrm>
                    <a:off x="3500971" y="935763"/>
                    <a:ext cx="506730" cy="464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  <p:grpSp>
              <p:nvGrpSpPr>
                <p:cNvPr id="2" name="群組 1"/>
                <p:cNvGrpSpPr/>
                <p:nvPr/>
              </p:nvGrpSpPr>
              <p:grpSpPr>
                <a:xfrm>
                  <a:off x="5237364" y="1607858"/>
                  <a:ext cx="273724" cy="253849"/>
                  <a:chOff x="5950325" y="2825281"/>
                  <a:chExt cx="238394" cy="221084"/>
                </a:xfrm>
              </p:grpSpPr>
              <p:sp>
                <p:nvSpPr>
                  <p:cNvPr id="162" name="手繪多邊形 161"/>
                  <p:cNvSpPr/>
                  <p:nvPr/>
                </p:nvSpPr>
                <p:spPr>
                  <a:xfrm>
                    <a:off x="5950495" y="2825281"/>
                    <a:ext cx="238224" cy="110992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63" name="手繪多邊形 162"/>
                  <p:cNvSpPr/>
                  <p:nvPr/>
                </p:nvSpPr>
                <p:spPr>
                  <a:xfrm flipV="1">
                    <a:off x="5950325" y="2936274"/>
                    <a:ext cx="238224" cy="110091"/>
                  </a:xfrm>
                  <a:custGeom>
                    <a:avLst/>
                    <a:gdLst>
                      <a:gd name="connsiteX0" fmla="*/ 0 w 419100"/>
                      <a:gd name="connsiteY0" fmla="*/ 0 h 195263"/>
                      <a:gd name="connsiteX1" fmla="*/ 419100 w 419100"/>
                      <a:gd name="connsiteY1" fmla="*/ 195263 h 195263"/>
                      <a:gd name="connsiteX2" fmla="*/ 102394 w 419100"/>
                      <a:gd name="connsiteY2" fmla="*/ 195263 h 195263"/>
                      <a:gd name="connsiteX3" fmla="*/ 0 w 419100"/>
                      <a:gd name="connsiteY3" fmla="*/ 0 h 195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195263">
                        <a:moveTo>
                          <a:pt x="0" y="0"/>
                        </a:moveTo>
                        <a:lnTo>
                          <a:pt x="419100" y="195263"/>
                        </a:lnTo>
                        <a:lnTo>
                          <a:pt x="102394" y="1952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kern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</p:grp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18534AC0-58A7-4757-BBBF-D200C9617C2C}"/>
                    </a:ext>
                  </a:extLst>
                </p:cNvPr>
                <p:cNvGrpSpPr/>
                <p:nvPr/>
              </p:nvGrpSpPr>
              <p:grpSpPr>
                <a:xfrm>
                  <a:off x="5646629" y="892193"/>
                  <a:ext cx="1581107" cy="1459468"/>
                  <a:chOff x="7107274" y="2180385"/>
                  <a:chExt cx="2103055" cy="1941262"/>
                </a:xfrm>
              </p:grpSpPr>
              <p:sp>
                <p:nvSpPr>
                  <p:cNvPr id="130" name="橢圓 129"/>
                  <p:cNvSpPr/>
                  <p:nvPr/>
                </p:nvSpPr>
                <p:spPr>
                  <a:xfrm>
                    <a:off x="7197465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5" name="矩形 144"/>
                  <p:cNvSpPr/>
                  <p:nvPr/>
                </p:nvSpPr>
                <p:spPr>
                  <a:xfrm>
                    <a:off x="7197465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8523142" y="2238573"/>
                    <a:ext cx="593515" cy="5935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cxnSp>
                <p:nvCxnSpPr>
                  <p:cNvPr id="148" name="直線單箭頭接點 147"/>
                  <p:cNvCxnSpPr>
                    <a:cxnSpLocks/>
                    <a:stCxn id="153" idx="2"/>
                    <a:endCxn id="130" idx="6"/>
                  </p:cNvCxnSpPr>
                  <p:nvPr/>
                </p:nvCxnSpPr>
                <p:spPr>
                  <a:xfrm flipH="1">
                    <a:off x="7790980" y="3766702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53" name="橢圓 152"/>
                  <p:cNvSpPr/>
                  <p:nvPr/>
                </p:nvSpPr>
                <p:spPr>
                  <a:xfrm>
                    <a:off x="8523142" y="3469944"/>
                    <a:ext cx="593515" cy="5935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endParaRPr lang="zh-TW" altLang="en-US" sz="1600" kern="0" dirty="0">
                      <a:solidFill>
                        <a:srgbClr val="FFFFFF"/>
                      </a:solidFill>
                      <a:latin typeface="Arial"/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5" name="文字方塊 76">
                    <a:extLst>
                      <a:ext uri="{FF2B5EF4-FFF2-40B4-BE49-F238E27FC236}">
                        <a16:creationId xmlns:a16="http://schemas.microsoft.com/office/drawing/2014/main" id="{E513DF4B-C41E-4F16-AA57-BA04F260D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755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1:a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cxnSp>
                <p:nvCxnSpPr>
                  <p:cNvPr id="38" name="直線單箭頭接點 37">
                    <a:extLst>
                      <a:ext uri="{FF2B5EF4-FFF2-40B4-BE49-F238E27FC236}">
                        <a16:creationId xmlns:a16="http://schemas.microsoft.com/office/drawing/2014/main" id="{6F615D0A-232D-4387-9003-87A42D7D362A}"/>
                      </a:ext>
                    </a:extLst>
                  </p:cNvPr>
                  <p:cNvCxnSpPr>
                    <a:cxnSpLocks/>
                    <a:stCxn id="145" idx="3"/>
                    <a:endCxn id="146" idx="1"/>
                  </p:cNvCxnSpPr>
                  <p:nvPr/>
                </p:nvCxnSpPr>
                <p:spPr>
                  <a:xfrm>
                    <a:off x="7790980" y="2535331"/>
                    <a:ext cx="732162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直線單箭頭接點 38">
                    <a:extLst>
                      <a:ext uri="{FF2B5EF4-FFF2-40B4-BE49-F238E27FC236}">
                        <a16:creationId xmlns:a16="http://schemas.microsoft.com/office/drawing/2014/main" id="{6E336ED0-6734-4495-982D-52090A3D655F}"/>
                      </a:ext>
                    </a:extLst>
                  </p:cNvPr>
                  <p:cNvCxnSpPr>
                    <a:cxnSpLocks/>
                    <a:stCxn id="146" idx="2"/>
                    <a:endCxn id="153" idx="0"/>
                  </p:cNvCxnSpPr>
                  <p:nvPr/>
                </p:nvCxnSpPr>
                <p:spPr>
                  <a:xfrm>
                    <a:off x="8819900" y="2832088"/>
                    <a:ext cx="0" cy="6378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44" name="文字方塊 82">
                    <a:extLst>
                      <a:ext uri="{FF2B5EF4-FFF2-40B4-BE49-F238E27FC236}">
                        <a16:creationId xmlns:a16="http://schemas.microsoft.com/office/drawing/2014/main" id="{81BC99B6-1161-48F1-91D8-F331BDFEED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6431" y="3411756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3:b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6" name="文字方塊 73">
                    <a:extLst>
                      <a:ext uri="{FF2B5EF4-FFF2-40B4-BE49-F238E27FC236}">
                        <a16:creationId xmlns:a16="http://schemas.microsoft.com/office/drawing/2014/main" id="{9B1DF203-8F52-4F97-8E3D-DFC3E0CB39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274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2:B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  <p:sp>
                <p:nvSpPr>
                  <p:cNvPr id="48" name="文字方塊 71">
                    <a:extLst>
                      <a:ext uri="{FF2B5EF4-FFF2-40B4-BE49-F238E27FC236}">
                        <a16:creationId xmlns:a16="http://schemas.microsoft.com/office/drawing/2014/main" id="{A6E00FBD-44D2-40C0-B65A-ACDC246EA4BA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951" y="2180385"/>
                    <a:ext cx="773898" cy="7098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5" tIns="91425" rIns="91425" bIns="91425" rtlCol="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altLang="zh-TW" sz="1800" kern="0" dirty="0">
                        <a:solidFill>
                          <a:srgbClr val="212121"/>
                        </a:solidFill>
                      </a:rPr>
                      <a:t>4:B</a:t>
                    </a:r>
                    <a:endParaRPr lang="zh-TW" altLang="en-US" sz="1800" kern="0" dirty="0">
                      <a:solidFill>
                        <a:srgbClr val="212121"/>
                      </a:solidFill>
                    </a:endParaRPr>
                  </a:p>
                </p:txBody>
              </p:sp>
            </p:grpSp>
          </p:grp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B371323-450A-4F0C-A285-EBAECAAA0C43}"/>
                  </a:ext>
                </a:extLst>
              </p:cNvPr>
              <p:cNvSpPr txBox="1"/>
              <p:nvPr/>
            </p:nvSpPr>
            <p:spPr>
              <a:xfrm>
                <a:off x="4432693" y="2484993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匹配規則</a:t>
                </a:r>
              </a:p>
            </p:txBody>
          </p:sp>
          <p:grpSp>
            <p:nvGrpSpPr>
              <p:cNvPr id="120" name="群組 119">
                <a:extLst>
                  <a:ext uri="{FF2B5EF4-FFF2-40B4-BE49-F238E27FC236}">
                    <a16:creationId xmlns:a16="http://schemas.microsoft.com/office/drawing/2014/main" id="{0617A546-18C9-43F1-B48D-DBFEA2490603}"/>
                  </a:ext>
                </a:extLst>
              </p:cNvPr>
              <p:cNvGrpSpPr/>
              <p:nvPr/>
            </p:nvGrpSpPr>
            <p:grpSpPr>
              <a:xfrm>
                <a:off x="755933" y="966076"/>
                <a:ext cx="2935172" cy="1153327"/>
                <a:chOff x="755933" y="966076"/>
                <a:chExt cx="2935172" cy="1153327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AA9FAE3-501D-47FE-9296-5FD0DCB76D3D}"/>
                    </a:ext>
                  </a:extLst>
                </p:cNvPr>
                <p:cNvSpPr/>
                <p:nvPr/>
              </p:nvSpPr>
              <p:spPr>
                <a:xfrm>
                  <a:off x="2035612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E7D27E53-0FF1-4556-AFD6-8AF54D2172AD}"/>
                    </a:ext>
                  </a:extLst>
                </p:cNvPr>
                <p:cNvCxnSpPr>
                  <a:cxnSpLocks/>
                  <a:stCxn id="121" idx="1"/>
                  <a:endCxn id="123" idx="3"/>
                </p:cNvCxnSpPr>
                <p:nvPr/>
              </p:nvCxnSpPr>
              <p:spPr>
                <a:xfrm flipH="1">
                  <a:off x="1267337" y="1232929"/>
                  <a:ext cx="76827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F050F82-A3A2-4407-B5F5-EACDC51D1743}"/>
                    </a:ext>
                  </a:extLst>
                </p:cNvPr>
                <p:cNvSpPr/>
                <p:nvPr/>
              </p:nvSpPr>
              <p:spPr>
                <a:xfrm>
                  <a:off x="821123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4" name="直線單箭頭接點 123">
                  <a:extLst>
                    <a:ext uri="{FF2B5EF4-FFF2-40B4-BE49-F238E27FC236}">
                      <a16:creationId xmlns:a16="http://schemas.microsoft.com/office/drawing/2014/main" id="{82BD590C-5EBE-4D5D-9867-C5407BCA2427}"/>
                    </a:ext>
                  </a:extLst>
                </p:cNvPr>
                <p:cNvCxnSpPr>
                  <a:cxnSpLocks/>
                  <a:stCxn id="125" idx="1"/>
                  <a:endCxn id="121" idx="3"/>
                </p:cNvCxnSpPr>
                <p:nvPr/>
              </p:nvCxnSpPr>
              <p:spPr>
                <a:xfrm flipH="1">
                  <a:off x="2481826" y="1232929"/>
                  <a:ext cx="763065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B9ABC04-1D94-41DA-81D2-56D648FD0404}"/>
                    </a:ext>
                  </a:extLst>
                </p:cNvPr>
                <p:cNvSpPr/>
                <p:nvPr/>
              </p:nvSpPr>
              <p:spPr>
                <a:xfrm>
                  <a:off x="3244891" y="1009822"/>
                  <a:ext cx="446214" cy="446213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rgbClr val="21212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EEEB16A-2F85-456F-B16A-45EAEF1C308B}"/>
                    </a:ext>
                  </a:extLst>
                </p:cNvPr>
                <p:cNvSpPr txBox="1"/>
                <p:nvPr/>
              </p:nvSpPr>
              <p:spPr>
                <a:xfrm>
                  <a:off x="1967808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2:B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cxnSp>
              <p:nvCxnSpPr>
                <p:cNvPr id="127" name="直線單箭頭接點 126">
                  <a:extLst>
                    <a:ext uri="{FF2B5EF4-FFF2-40B4-BE49-F238E27FC236}">
                      <a16:creationId xmlns:a16="http://schemas.microsoft.com/office/drawing/2014/main" id="{474F5B02-1548-4B71-AC32-700B60B27E46}"/>
                    </a:ext>
                  </a:extLst>
                </p:cNvPr>
                <p:cNvCxnSpPr>
                  <a:cxnSpLocks/>
                  <a:stCxn id="132" idx="2"/>
                  <a:endCxn id="123" idx="3"/>
                </p:cNvCxnSpPr>
                <p:nvPr/>
              </p:nvCxnSpPr>
              <p:spPr>
                <a:xfrm flipH="1" flipV="1">
                  <a:off x="1267337" y="1232929"/>
                  <a:ext cx="768275" cy="6633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31" name="文字方塊 50">
                  <a:extLst>
                    <a:ext uri="{FF2B5EF4-FFF2-40B4-BE49-F238E27FC236}">
                      <a16:creationId xmlns:a16="http://schemas.microsoft.com/office/drawing/2014/main" id="{8310B755-336F-4CC0-B2BD-DDBA8201451B}"/>
                    </a:ext>
                  </a:extLst>
                </p:cNvPr>
                <p:cNvSpPr txBox="1"/>
                <p:nvPr/>
              </p:nvSpPr>
              <p:spPr>
                <a:xfrm>
                  <a:off x="755933" y="966076"/>
                  <a:ext cx="581828" cy="533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rgbClr val="212121"/>
                      </a:solidFill>
                    </a:rPr>
                    <a:t>1:A</a:t>
                  </a:r>
                  <a:endParaRPr lang="zh-TW" altLang="en-US" sz="1800" kern="0" dirty="0">
                    <a:solidFill>
                      <a:srgbClr val="212121"/>
                    </a:solidFill>
                  </a:endParaRPr>
                </a:p>
              </p:txBody>
            </p:sp>
            <p:sp>
              <p:nvSpPr>
                <p:cNvPr id="132" name="橢圓 131">
                  <a:extLst>
                    <a:ext uri="{FF2B5EF4-FFF2-40B4-BE49-F238E27FC236}">
                      <a16:creationId xmlns:a16="http://schemas.microsoft.com/office/drawing/2014/main" id="{5C5AF5AE-E66E-4727-881D-05113F99B234}"/>
                    </a:ext>
                  </a:extLst>
                </p:cNvPr>
                <p:cNvSpPr/>
                <p:nvPr/>
              </p:nvSpPr>
              <p:spPr>
                <a:xfrm>
                  <a:off x="2035612" y="1673190"/>
                  <a:ext cx="446213" cy="446213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600" kern="0" dirty="0">
                      <a:solidFill>
                        <a:schemeClr val="tx1"/>
                      </a:solidFill>
                      <a:latin typeface="Arial"/>
                      <a:ea typeface="新細明體" panose="02020500000000000000" pitchFamily="18" charset="-120"/>
                    </a:rPr>
                    <a:t>…</a:t>
                  </a:r>
                  <a:endParaRPr lang="zh-TW" altLang="en-US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33" name="圓角矩形 65">
                <a:extLst>
                  <a:ext uri="{FF2B5EF4-FFF2-40B4-BE49-F238E27FC236}">
                    <a16:creationId xmlns:a16="http://schemas.microsoft.com/office/drawing/2014/main" id="{1B637092-3FE7-4870-831F-EE8218C1B965}"/>
                  </a:ext>
                </a:extLst>
              </p:cNvPr>
              <p:cNvSpPr/>
              <p:nvPr/>
            </p:nvSpPr>
            <p:spPr>
              <a:xfrm>
                <a:off x="592154" y="742949"/>
                <a:ext cx="3363905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BB3EA3F-8CCC-4683-938D-92C13AD1F20C}"/>
                  </a:ext>
                </a:extLst>
              </p:cNvPr>
              <p:cNvSpPr txBox="1"/>
              <p:nvPr/>
            </p:nvSpPr>
            <p:spPr>
              <a:xfrm>
                <a:off x="1059181" y="2486807"/>
                <a:ext cx="251214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8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9F04628-D40D-4508-B2A6-5A61168087F2}"/>
                </a:ext>
              </a:extLst>
            </p:cNvPr>
            <p:cNvGrpSpPr/>
            <p:nvPr/>
          </p:nvGrpSpPr>
          <p:grpSpPr>
            <a:xfrm>
              <a:off x="8847101" y="2144979"/>
              <a:ext cx="2973585" cy="2551747"/>
              <a:chOff x="188714" y="220988"/>
              <a:chExt cx="2973585" cy="2551747"/>
            </a:xfrm>
          </p:grpSpPr>
          <p:sp>
            <p:nvSpPr>
              <p:cNvPr id="42" name="圓角矩形 58">
                <a:extLst>
                  <a:ext uri="{FF2B5EF4-FFF2-40B4-BE49-F238E27FC236}">
                    <a16:creationId xmlns:a16="http://schemas.microsoft.com/office/drawing/2014/main" id="{B17A27A8-17D0-4A5F-9FBE-6AB67569802E}"/>
                  </a:ext>
                </a:extLst>
              </p:cNvPr>
              <p:cNvSpPr/>
              <p:nvPr/>
            </p:nvSpPr>
            <p:spPr>
              <a:xfrm>
                <a:off x="188714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75A425-A61D-44DF-B15F-CE209502D4C7}"/>
                  </a:ext>
                </a:extLst>
              </p:cNvPr>
              <p:cNvSpPr/>
              <p:nvPr/>
            </p:nvSpPr>
            <p:spPr>
              <a:xfrm>
                <a:off x="1448993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9129F16-EB9F-47B2-ABEC-7DB57FFFE38C}"/>
                  </a:ext>
                </a:extLst>
              </p:cNvPr>
              <p:cNvSpPr/>
              <p:nvPr/>
            </p:nvSpPr>
            <p:spPr>
              <a:xfrm>
                <a:off x="567879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68000C89-6A80-4AAB-B908-93D3EF448B8A}"/>
                  </a:ext>
                </a:extLst>
              </p:cNvPr>
              <p:cNvCxnSpPr>
                <a:cxnSpLocks/>
                <a:stCxn id="49" idx="1"/>
                <a:endCxn id="43" idx="3"/>
              </p:cNvCxnSpPr>
              <p:nvPr/>
            </p:nvCxnSpPr>
            <p:spPr>
              <a:xfrm flipH="1">
                <a:off x="1895207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3A6806-226C-4FDD-8A5D-A2F6513E7A16}"/>
                  </a:ext>
                </a:extLst>
              </p:cNvPr>
              <p:cNvSpPr/>
              <p:nvPr/>
            </p:nvSpPr>
            <p:spPr>
              <a:xfrm>
                <a:off x="2305847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A59A02B-26E4-4E4C-8BBE-782ED7E6B1D5}"/>
                  </a:ext>
                </a:extLst>
              </p:cNvPr>
              <p:cNvSpPr txBox="1"/>
              <p:nvPr/>
            </p:nvSpPr>
            <p:spPr>
              <a:xfrm>
                <a:off x="13811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A9DFC9A3-8687-425B-96A5-16E08CFC642B}"/>
                  </a:ext>
                </a:extLst>
              </p:cNvPr>
              <p:cNvCxnSpPr>
                <a:cxnSpLocks/>
                <a:stCxn id="53" idx="2"/>
                <a:endCxn id="45" idx="3"/>
              </p:cNvCxnSpPr>
              <p:nvPr/>
            </p:nvCxnSpPr>
            <p:spPr>
              <a:xfrm flipH="1" flipV="1">
                <a:off x="1014093" y="841648"/>
                <a:ext cx="434900" cy="7395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52" name="文字方塊 50">
                <a:extLst>
                  <a:ext uri="{FF2B5EF4-FFF2-40B4-BE49-F238E27FC236}">
                    <a16:creationId xmlns:a16="http://schemas.microsoft.com/office/drawing/2014/main" id="{66187700-8D2D-4701-BBFB-F2835FA58D9E}"/>
                  </a:ext>
                </a:extLst>
              </p:cNvPr>
              <p:cNvSpPr txBox="1"/>
              <p:nvPr/>
            </p:nvSpPr>
            <p:spPr>
              <a:xfrm>
                <a:off x="502689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49E32FBC-D2C8-4927-B918-FCB694A70803}"/>
                  </a:ext>
                </a:extLst>
              </p:cNvPr>
              <p:cNvSpPr/>
              <p:nvPr/>
            </p:nvSpPr>
            <p:spPr>
              <a:xfrm>
                <a:off x="1448993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54" name="圓角矩形 65">
                <a:extLst>
                  <a:ext uri="{FF2B5EF4-FFF2-40B4-BE49-F238E27FC236}">
                    <a16:creationId xmlns:a16="http://schemas.microsoft.com/office/drawing/2014/main" id="{05E386EB-D1D3-491F-8A85-B0B58D7BBD42}"/>
                  </a:ext>
                </a:extLst>
              </p:cNvPr>
              <p:cNvSpPr/>
              <p:nvPr/>
            </p:nvSpPr>
            <p:spPr>
              <a:xfrm>
                <a:off x="338911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08" name="TextBox 8">
              <a:extLst>
                <a:ext uri="{FF2B5EF4-FFF2-40B4-BE49-F238E27FC236}">
                  <a16:creationId xmlns:a16="http://schemas.microsoft.com/office/drawing/2014/main" id="{64A994BB-1968-4853-BA38-D4ED2C7A9C51}"/>
                </a:ext>
              </a:extLst>
            </p:cNvPr>
            <p:cNvSpPr txBox="1"/>
            <p:nvPr/>
          </p:nvSpPr>
          <p:spPr>
            <a:xfrm>
              <a:off x="465120" y="4704516"/>
              <a:ext cx="6964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尋找匹配規則時，建立索引值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08B28049-9ED9-4123-A624-4F54B61F59FE}"/>
                </a:ext>
              </a:extLst>
            </p:cNvPr>
            <p:cNvSpPr txBox="1"/>
            <p:nvPr/>
          </p:nvSpPr>
          <p:spPr>
            <a:xfrm>
              <a:off x="8847100" y="4681847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77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群組 397">
            <a:extLst>
              <a:ext uri="{FF2B5EF4-FFF2-40B4-BE49-F238E27FC236}">
                <a16:creationId xmlns:a16="http://schemas.microsoft.com/office/drawing/2014/main" id="{BE91196E-E0C6-4D66-9CE1-4003483AF350}"/>
              </a:ext>
            </a:extLst>
          </p:cNvPr>
          <p:cNvGrpSpPr/>
          <p:nvPr/>
        </p:nvGrpSpPr>
        <p:grpSpPr>
          <a:xfrm>
            <a:off x="467504" y="617228"/>
            <a:ext cx="11361329" cy="5753792"/>
            <a:chOff x="467504" y="617228"/>
            <a:chExt cx="11361329" cy="5753792"/>
          </a:xfrm>
        </p:grpSpPr>
        <p:grpSp>
          <p:nvGrpSpPr>
            <p:cNvPr id="341" name="群組 340">
              <a:extLst>
                <a:ext uri="{FF2B5EF4-FFF2-40B4-BE49-F238E27FC236}">
                  <a16:creationId xmlns:a16="http://schemas.microsoft.com/office/drawing/2014/main" id="{523B88B5-FEBB-4B03-8A62-7BAC19B2D3A9}"/>
                </a:ext>
              </a:extLst>
            </p:cNvPr>
            <p:cNvGrpSpPr/>
            <p:nvPr/>
          </p:nvGrpSpPr>
          <p:grpSpPr>
            <a:xfrm>
              <a:off x="471942" y="617228"/>
              <a:ext cx="2973585" cy="2551747"/>
              <a:chOff x="1424442" y="220988"/>
              <a:chExt cx="2973585" cy="2551747"/>
            </a:xfrm>
          </p:grpSpPr>
          <p:sp>
            <p:nvSpPr>
              <p:cNvPr id="203" name="圓角矩形 58">
                <a:extLst>
                  <a:ext uri="{FF2B5EF4-FFF2-40B4-BE49-F238E27FC236}">
                    <a16:creationId xmlns:a16="http://schemas.microsoft.com/office/drawing/2014/main" id="{73080016-497D-4380-9793-A7CBD71D255F}"/>
                  </a:ext>
                </a:extLst>
              </p:cNvPr>
              <p:cNvSpPr/>
              <p:nvPr/>
            </p:nvSpPr>
            <p:spPr>
              <a:xfrm>
                <a:off x="1424442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A72B7A53-A9FD-46F2-8EDA-F7B67ECDE75B}"/>
                  </a:ext>
                </a:extLst>
              </p:cNvPr>
              <p:cNvSpPr/>
              <p:nvPr/>
            </p:nvSpPr>
            <p:spPr>
              <a:xfrm>
                <a:off x="2684721" y="61854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06" name="直線單箭頭接點 205">
                <a:extLst>
                  <a:ext uri="{FF2B5EF4-FFF2-40B4-BE49-F238E27FC236}">
                    <a16:creationId xmlns:a16="http://schemas.microsoft.com/office/drawing/2014/main" id="{35DF5FA1-148D-4A85-A59F-8DA5BDA5054B}"/>
                  </a:ext>
                </a:extLst>
              </p:cNvPr>
              <p:cNvCxnSpPr>
                <a:cxnSpLocks/>
                <a:stCxn id="207" idx="1"/>
                <a:endCxn id="204" idx="3"/>
              </p:cNvCxnSpPr>
              <p:nvPr/>
            </p:nvCxnSpPr>
            <p:spPr>
              <a:xfrm flipH="1">
                <a:off x="3130935" y="841648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92A0F136-7920-407C-B85B-7C975555BE10}"/>
                  </a:ext>
                </a:extLst>
              </p:cNvPr>
              <p:cNvSpPr/>
              <p:nvPr/>
            </p:nvSpPr>
            <p:spPr>
              <a:xfrm>
                <a:off x="3541575" y="618541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027BE284-F01A-4705-875E-D8EB39185B68}"/>
                  </a:ext>
                </a:extLst>
              </p:cNvPr>
              <p:cNvSpPr txBox="1"/>
              <p:nvPr/>
            </p:nvSpPr>
            <p:spPr>
              <a:xfrm>
                <a:off x="2616917" y="57479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FBD7A2F-8466-4282-B48C-11D99197005A}"/>
                  </a:ext>
                </a:extLst>
              </p:cNvPr>
              <p:cNvCxnSpPr>
                <a:cxnSpLocks/>
                <a:stCxn id="211" idx="2"/>
                <a:endCxn id="317" idx="6"/>
              </p:cNvCxnSpPr>
              <p:nvPr/>
            </p:nvCxnSpPr>
            <p:spPr>
              <a:xfrm flipH="1" flipV="1">
                <a:off x="2242268" y="845445"/>
                <a:ext cx="442453" cy="7357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1" name="橢圓 210">
                <a:extLst>
                  <a:ext uri="{FF2B5EF4-FFF2-40B4-BE49-F238E27FC236}">
                    <a16:creationId xmlns:a16="http://schemas.microsoft.com/office/drawing/2014/main" id="{37F2E507-243E-437E-8271-AED60460CB57}"/>
                  </a:ext>
                </a:extLst>
              </p:cNvPr>
              <p:cNvSpPr/>
              <p:nvPr/>
            </p:nvSpPr>
            <p:spPr>
              <a:xfrm>
                <a:off x="2684721" y="1358109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2" name="圓角矩形 65">
                <a:extLst>
                  <a:ext uri="{FF2B5EF4-FFF2-40B4-BE49-F238E27FC236}">
                    <a16:creationId xmlns:a16="http://schemas.microsoft.com/office/drawing/2014/main" id="{F6335D08-C62D-47E0-AA88-93307BB85034}"/>
                  </a:ext>
                </a:extLst>
              </p:cNvPr>
              <p:cNvSpPr/>
              <p:nvPr/>
            </p:nvSpPr>
            <p:spPr>
              <a:xfrm>
                <a:off x="1574639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7" name="橢圓 316">
                <a:extLst>
                  <a:ext uri="{FF2B5EF4-FFF2-40B4-BE49-F238E27FC236}">
                    <a16:creationId xmlns:a16="http://schemas.microsoft.com/office/drawing/2014/main" id="{94CF2551-9176-4072-96FF-B6B537352D7B}"/>
                  </a:ext>
                </a:extLst>
              </p:cNvPr>
              <p:cNvSpPr/>
              <p:nvPr/>
            </p:nvSpPr>
            <p:spPr>
              <a:xfrm>
                <a:off x="1803555" y="626088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0" name="文字方塊 82">
                <a:extLst>
                  <a:ext uri="{FF2B5EF4-FFF2-40B4-BE49-F238E27FC236}">
                    <a16:creationId xmlns:a16="http://schemas.microsoft.com/office/drawing/2014/main" id="{ADB1392B-38CA-4638-A9D1-AF2198B7136D}"/>
                  </a:ext>
                </a:extLst>
              </p:cNvPr>
              <p:cNvSpPr txBox="1"/>
              <p:nvPr/>
            </p:nvSpPr>
            <p:spPr>
              <a:xfrm>
                <a:off x="1739460" y="583077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2" name="群組 341">
              <a:extLst>
                <a:ext uri="{FF2B5EF4-FFF2-40B4-BE49-F238E27FC236}">
                  <a16:creationId xmlns:a16="http://schemas.microsoft.com/office/drawing/2014/main" id="{4135C599-7737-4D54-9FE2-C016B02A70FC}"/>
                </a:ext>
              </a:extLst>
            </p:cNvPr>
            <p:cNvGrpSpPr/>
            <p:nvPr/>
          </p:nvGrpSpPr>
          <p:grpSpPr>
            <a:xfrm>
              <a:off x="4593745" y="617228"/>
              <a:ext cx="2973585" cy="2551747"/>
              <a:chOff x="4593745" y="220988"/>
              <a:chExt cx="2973585" cy="2551747"/>
            </a:xfrm>
          </p:grpSpPr>
          <p:sp>
            <p:nvSpPr>
              <p:cNvPr id="213" name="圓角矩形 58">
                <a:extLst>
                  <a:ext uri="{FF2B5EF4-FFF2-40B4-BE49-F238E27FC236}">
                    <a16:creationId xmlns:a16="http://schemas.microsoft.com/office/drawing/2014/main" id="{4EAFB49A-F2B3-4836-A6CE-867D67E9CD12}"/>
                  </a:ext>
                </a:extLst>
              </p:cNvPr>
              <p:cNvSpPr/>
              <p:nvPr/>
            </p:nvSpPr>
            <p:spPr>
              <a:xfrm>
                <a:off x="459374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7375A20-717B-41F4-81F1-E7F5A1B28133}"/>
                  </a:ext>
                </a:extLst>
              </p:cNvPr>
              <p:cNvSpPr/>
              <p:nvPr/>
            </p:nvSpPr>
            <p:spPr>
              <a:xfrm>
                <a:off x="584897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16" name="直線單箭頭接點 215">
                <a:extLst>
                  <a:ext uri="{FF2B5EF4-FFF2-40B4-BE49-F238E27FC236}">
                    <a16:creationId xmlns:a16="http://schemas.microsoft.com/office/drawing/2014/main" id="{A2163FE7-C17C-4C25-A140-D25D85955ECC}"/>
                  </a:ext>
                </a:extLst>
              </p:cNvPr>
              <p:cNvCxnSpPr>
                <a:cxnSpLocks/>
                <a:stCxn id="217" idx="1"/>
                <a:endCxn id="214" idx="3"/>
              </p:cNvCxnSpPr>
              <p:nvPr/>
            </p:nvCxnSpPr>
            <p:spPr>
              <a:xfrm flipH="1">
                <a:off x="629519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B97061D-9316-4F0D-932D-FCF269139449}"/>
                  </a:ext>
                </a:extLst>
              </p:cNvPr>
              <p:cNvSpPr/>
              <p:nvPr/>
            </p:nvSpPr>
            <p:spPr>
              <a:xfrm>
                <a:off x="670583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9B690490-73DE-41D8-9F51-38F092CD86CD}"/>
                  </a:ext>
                </a:extLst>
              </p:cNvPr>
              <p:cNvSpPr txBox="1"/>
              <p:nvPr/>
            </p:nvSpPr>
            <p:spPr>
              <a:xfrm>
                <a:off x="578117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cxnSp>
            <p:nvCxnSpPr>
              <p:cNvPr id="219" name="直線單箭頭接點 218">
                <a:extLst>
                  <a:ext uri="{FF2B5EF4-FFF2-40B4-BE49-F238E27FC236}">
                    <a16:creationId xmlns:a16="http://schemas.microsoft.com/office/drawing/2014/main" id="{0C51B5F7-7579-47D8-B6B7-4E9C01CC7D69}"/>
                  </a:ext>
                </a:extLst>
              </p:cNvPr>
              <p:cNvCxnSpPr>
                <a:cxnSpLocks/>
                <a:stCxn id="221" idx="2"/>
                <a:endCxn id="323" idx="6"/>
              </p:cNvCxnSpPr>
              <p:nvPr/>
            </p:nvCxnSpPr>
            <p:spPr>
              <a:xfrm flipH="1">
                <a:off x="5411263" y="788959"/>
                <a:ext cx="442761" cy="6840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9420E6ED-DF93-4217-978A-0137ABD71EBF}"/>
                  </a:ext>
                </a:extLst>
              </p:cNvPr>
              <p:cNvSpPr/>
              <p:nvPr/>
            </p:nvSpPr>
            <p:spPr>
              <a:xfrm>
                <a:off x="585402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2" name="圓角矩形 65">
                <a:extLst>
                  <a:ext uri="{FF2B5EF4-FFF2-40B4-BE49-F238E27FC236}">
                    <a16:creationId xmlns:a16="http://schemas.microsoft.com/office/drawing/2014/main" id="{04FCEACA-4297-43CF-81ED-71D6F14C7537}"/>
                  </a:ext>
                </a:extLst>
              </p:cNvPr>
              <p:cNvSpPr/>
              <p:nvPr/>
            </p:nvSpPr>
            <p:spPr>
              <a:xfrm>
                <a:off x="474394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0C8884B-3F61-453C-9AED-D25E1BB82D1F}"/>
                  </a:ext>
                </a:extLst>
              </p:cNvPr>
              <p:cNvSpPr/>
              <p:nvPr/>
            </p:nvSpPr>
            <p:spPr>
              <a:xfrm>
                <a:off x="584809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4" name="橢圓 223">
                <a:extLst>
                  <a:ext uri="{FF2B5EF4-FFF2-40B4-BE49-F238E27FC236}">
                    <a16:creationId xmlns:a16="http://schemas.microsoft.com/office/drawing/2014/main" id="{3B56B743-0C19-4370-8220-4DA8E6037A03}"/>
                  </a:ext>
                </a:extLst>
              </p:cNvPr>
              <p:cNvSpPr/>
              <p:nvPr/>
            </p:nvSpPr>
            <p:spPr>
              <a:xfrm>
                <a:off x="497654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6" name="文字方塊 82">
                <a:extLst>
                  <a:ext uri="{FF2B5EF4-FFF2-40B4-BE49-F238E27FC236}">
                    <a16:creationId xmlns:a16="http://schemas.microsoft.com/office/drawing/2014/main" id="{AE06169F-12F2-46EE-806D-62D6830C615C}"/>
                  </a:ext>
                </a:extLst>
              </p:cNvPr>
              <p:cNvSpPr txBox="1"/>
              <p:nvPr/>
            </p:nvSpPr>
            <p:spPr>
              <a:xfrm>
                <a:off x="491245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27" name="文字方塊 71">
                <a:extLst>
                  <a:ext uri="{FF2B5EF4-FFF2-40B4-BE49-F238E27FC236}">
                    <a16:creationId xmlns:a16="http://schemas.microsoft.com/office/drawing/2014/main" id="{B2DC285C-6E80-426C-AEFA-38E0DB1132B6}"/>
                  </a:ext>
                </a:extLst>
              </p:cNvPr>
              <p:cNvSpPr txBox="1"/>
              <p:nvPr/>
            </p:nvSpPr>
            <p:spPr>
              <a:xfrm>
                <a:off x="578142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3" name="橢圓 322">
                <a:extLst>
                  <a:ext uri="{FF2B5EF4-FFF2-40B4-BE49-F238E27FC236}">
                    <a16:creationId xmlns:a16="http://schemas.microsoft.com/office/drawing/2014/main" id="{C31AEAA4-AD9F-4CF5-956E-5F946BED3140}"/>
                  </a:ext>
                </a:extLst>
              </p:cNvPr>
              <p:cNvSpPr/>
              <p:nvPr/>
            </p:nvSpPr>
            <p:spPr>
              <a:xfrm>
                <a:off x="4972550" y="1253649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26" name="文字方塊 82">
                <a:extLst>
                  <a:ext uri="{FF2B5EF4-FFF2-40B4-BE49-F238E27FC236}">
                    <a16:creationId xmlns:a16="http://schemas.microsoft.com/office/drawing/2014/main" id="{E42068F7-8BC0-4AAA-BC4C-357B81DE392B}"/>
                  </a:ext>
                </a:extLst>
              </p:cNvPr>
              <p:cNvSpPr txBox="1"/>
              <p:nvPr/>
            </p:nvSpPr>
            <p:spPr>
              <a:xfrm>
                <a:off x="4908455" y="1210638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3" name="群組 342">
              <a:extLst>
                <a:ext uri="{FF2B5EF4-FFF2-40B4-BE49-F238E27FC236}">
                  <a16:creationId xmlns:a16="http://schemas.microsoft.com/office/drawing/2014/main" id="{6FDCAF2E-9BD2-409A-ACA5-3498757AA67C}"/>
                </a:ext>
              </a:extLst>
            </p:cNvPr>
            <p:cNvGrpSpPr/>
            <p:nvPr/>
          </p:nvGrpSpPr>
          <p:grpSpPr>
            <a:xfrm>
              <a:off x="8855248" y="617228"/>
              <a:ext cx="2973585" cy="2551747"/>
              <a:chOff x="7678665" y="220988"/>
              <a:chExt cx="2973585" cy="2551747"/>
            </a:xfrm>
          </p:grpSpPr>
          <p:sp>
            <p:nvSpPr>
              <p:cNvPr id="244" name="圓角矩形 58">
                <a:extLst>
                  <a:ext uri="{FF2B5EF4-FFF2-40B4-BE49-F238E27FC236}">
                    <a16:creationId xmlns:a16="http://schemas.microsoft.com/office/drawing/2014/main" id="{58A32196-7370-4B60-8246-8745E22022F2}"/>
                  </a:ext>
                </a:extLst>
              </p:cNvPr>
              <p:cNvSpPr/>
              <p:nvPr/>
            </p:nvSpPr>
            <p:spPr>
              <a:xfrm>
                <a:off x="7678665" y="220988"/>
                <a:ext cx="2973585" cy="2551747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2959417-81AC-4BD2-84AD-B9FD32732067}"/>
                  </a:ext>
                </a:extLst>
              </p:cNvPr>
              <p:cNvSpPr/>
              <p:nvPr/>
            </p:nvSpPr>
            <p:spPr>
              <a:xfrm>
                <a:off x="8933896" y="1242647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47" name="直線單箭頭接點 246">
                <a:extLst>
                  <a:ext uri="{FF2B5EF4-FFF2-40B4-BE49-F238E27FC236}">
                    <a16:creationId xmlns:a16="http://schemas.microsoft.com/office/drawing/2014/main" id="{8C231EE8-C4E4-4A78-B8A5-83988820F3B8}"/>
                  </a:ext>
                </a:extLst>
              </p:cNvPr>
              <p:cNvCxnSpPr>
                <a:cxnSpLocks/>
                <a:stCxn id="248" idx="1"/>
                <a:endCxn id="245" idx="3"/>
              </p:cNvCxnSpPr>
              <p:nvPr/>
            </p:nvCxnSpPr>
            <p:spPr>
              <a:xfrm flipH="1">
                <a:off x="9380110" y="1465754"/>
                <a:ext cx="4106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3B38FA76-CDE9-4C17-B1D1-9B12F43A4234}"/>
                  </a:ext>
                </a:extLst>
              </p:cNvPr>
              <p:cNvSpPr/>
              <p:nvPr/>
            </p:nvSpPr>
            <p:spPr>
              <a:xfrm>
                <a:off x="9790750" y="1242647"/>
                <a:ext cx="446214" cy="44621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>
                        <a:alpha val="25000"/>
                      </a:srgb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>
                      <a:alpha val="25000"/>
                    </a:srgb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0" name="直線單箭頭接點 249">
                <a:extLst>
                  <a:ext uri="{FF2B5EF4-FFF2-40B4-BE49-F238E27FC236}">
                    <a16:creationId xmlns:a16="http://schemas.microsoft.com/office/drawing/2014/main" id="{EAC04E1A-E683-44F6-800D-90055E2F3E11}"/>
                  </a:ext>
                </a:extLst>
              </p:cNvPr>
              <p:cNvCxnSpPr>
                <a:cxnSpLocks/>
                <a:stCxn id="252" idx="2"/>
                <a:endCxn id="329" idx="6"/>
              </p:cNvCxnSpPr>
              <p:nvPr/>
            </p:nvCxnSpPr>
            <p:spPr>
              <a:xfrm flipH="1">
                <a:off x="8496758" y="788959"/>
                <a:ext cx="442186" cy="68389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52" name="橢圓 251">
                <a:extLst>
                  <a:ext uri="{FF2B5EF4-FFF2-40B4-BE49-F238E27FC236}">
                    <a16:creationId xmlns:a16="http://schemas.microsoft.com/office/drawing/2014/main" id="{E380CFBC-AC91-4880-B7D1-3288C66A9D0C}"/>
                  </a:ext>
                </a:extLst>
              </p:cNvPr>
              <p:cNvSpPr/>
              <p:nvPr/>
            </p:nvSpPr>
            <p:spPr>
              <a:xfrm>
                <a:off x="8938944" y="565852"/>
                <a:ext cx="446213" cy="446213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chemeClr val="tx1">
                    <a:alpha val="25000"/>
                  </a:schemeClr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>
                        <a:alpha val="25000"/>
                      </a:schemeClr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>
                      <a:alpha val="25000"/>
                    </a:schemeClr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3" name="圓角矩形 65">
                <a:extLst>
                  <a:ext uri="{FF2B5EF4-FFF2-40B4-BE49-F238E27FC236}">
                    <a16:creationId xmlns:a16="http://schemas.microsoft.com/office/drawing/2014/main" id="{3016CCD9-7719-4319-A9A9-0E68CB5D8158}"/>
                  </a:ext>
                </a:extLst>
              </p:cNvPr>
              <p:cNvSpPr/>
              <p:nvPr/>
            </p:nvSpPr>
            <p:spPr>
              <a:xfrm>
                <a:off x="7828862" y="351668"/>
                <a:ext cx="2664316" cy="2265264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4A3E009B-74A1-484D-BE39-D1DE8DF3F9AE}"/>
                  </a:ext>
                </a:extLst>
              </p:cNvPr>
              <p:cNvSpPr/>
              <p:nvPr/>
            </p:nvSpPr>
            <p:spPr>
              <a:xfrm>
                <a:off x="8933014" y="197620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5" name="橢圓 254">
                <a:extLst>
                  <a:ext uri="{FF2B5EF4-FFF2-40B4-BE49-F238E27FC236}">
                    <a16:creationId xmlns:a16="http://schemas.microsoft.com/office/drawing/2014/main" id="{69220796-E3A9-444C-8C22-E3F30928EB97}"/>
                  </a:ext>
                </a:extLst>
              </p:cNvPr>
              <p:cNvSpPr/>
              <p:nvPr/>
            </p:nvSpPr>
            <p:spPr>
              <a:xfrm>
                <a:off x="8061467" y="1979225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59" name="直線單箭頭接點 258">
                <a:extLst>
                  <a:ext uri="{FF2B5EF4-FFF2-40B4-BE49-F238E27FC236}">
                    <a16:creationId xmlns:a16="http://schemas.microsoft.com/office/drawing/2014/main" id="{49E8EDBB-62DC-4B84-AE74-3DB84BA3C25E}"/>
                  </a:ext>
                </a:extLst>
              </p:cNvPr>
              <p:cNvCxnSpPr>
                <a:cxnSpLocks/>
                <a:stCxn id="255" idx="0"/>
                <a:endCxn id="329" idx="4"/>
              </p:cNvCxnSpPr>
              <p:nvPr/>
            </p:nvCxnSpPr>
            <p:spPr>
              <a:xfrm flipH="1" flipV="1">
                <a:off x="8277402" y="1692205"/>
                <a:ext cx="3422" cy="2870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0" name="直線單箭頭接點 259">
                <a:extLst>
                  <a:ext uri="{FF2B5EF4-FFF2-40B4-BE49-F238E27FC236}">
                    <a16:creationId xmlns:a16="http://schemas.microsoft.com/office/drawing/2014/main" id="{5B5C1398-0EA0-4935-A048-BEA8DA5F281F}"/>
                  </a:ext>
                </a:extLst>
              </p:cNvPr>
              <p:cNvCxnSpPr>
                <a:cxnSpLocks/>
                <a:stCxn id="254" idx="1"/>
                <a:endCxn id="255" idx="6"/>
              </p:cNvCxnSpPr>
              <p:nvPr/>
            </p:nvCxnSpPr>
            <p:spPr>
              <a:xfrm flipH="1">
                <a:off x="8500180" y="2195557"/>
                <a:ext cx="432834" cy="302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61" name="直線單箭頭接點 260">
                <a:extLst>
                  <a:ext uri="{FF2B5EF4-FFF2-40B4-BE49-F238E27FC236}">
                    <a16:creationId xmlns:a16="http://schemas.microsoft.com/office/drawing/2014/main" id="{9F5C526A-D2B0-4071-8FBE-6C6A4581D5CC}"/>
                  </a:ext>
                </a:extLst>
              </p:cNvPr>
              <p:cNvCxnSpPr>
                <a:cxnSpLocks/>
                <a:stCxn id="245" idx="2"/>
                <a:endCxn id="254" idx="0"/>
              </p:cNvCxnSpPr>
              <p:nvPr/>
            </p:nvCxnSpPr>
            <p:spPr>
              <a:xfrm flipH="1">
                <a:off x="9152371" y="1688860"/>
                <a:ext cx="4632" cy="287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68" name="文字方塊 82">
                <a:extLst>
                  <a:ext uri="{FF2B5EF4-FFF2-40B4-BE49-F238E27FC236}">
                    <a16:creationId xmlns:a16="http://schemas.microsoft.com/office/drawing/2014/main" id="{1BBA8C99-E2F2-4468-B86B-D47EA9BE442F}"/>
                  </a:ext>
                </a:extLst>
              </p:cNvPr>
              <p:cNvSpPr txBox="1"/>
              <p:nvPr/>
            </p:nvSpPr>
            <p:spPr>
              <a:xfrm>
                <a:off x="7997372" y="1936214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2" name="文字方塊 71">
                <a:extLst>
                  <a:ext uri="{FF2B5EF4-FFF2-40B4-BE49-F238E27FC236}">
                    <a16:creationId xmlns:a16="http://schemas.microsoft.com/office/drawing/2014/main" id="{58ED1F44-48BF-43C8-B1A0-E17A1B61155C}"/>
                  </a:ext>
                </a:extLst>
              </p:cNvPr>
              <p:cNvSpPr txBox="1"/>
              <p:nvPr/>
            </p:nvSpPr>
            <p:spPr>
              <a:xfrm>
                <a:off x="8866347" y="193318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842517AE-4A19-433C-AB16-08BBB4EFA80C}"/>
                  </a:ext>
                </a:extLst>
              </p:cNvPr>
              <p:cNvSpPr txBox="1"/>
              <p:nvPr/>
            </p:nvSpPr>
            <p:spPr>
              <a:xfrm>
                <a:off x="8866092" y="1198901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29" name="橢圓 328">
                <a:extLst>
                  <a:ext uri="{FF2B5EF4-FFF2-40B4-BE49-F238E27FC236}">
                    <a16:creationId xmlns:a16="http://schemas.microsoft.com/office/drawing/2014/main" id="{6F69FE8E-907A-4046-A926-BA1BCA851FFE}"/>
                  </a:ext>
                </a:extLst>
              </p:cNvPr>
              <p:cNvSpPr/>
              <p:nvPr/>
            </p:nvSpPr>
            <p:spPr>
              <a:xfrm>
                <a:off x="8058045" y="1253492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3" name="文字方塊 82">
                <a:extLst>
                  <a:ext uri="{FF2B5EF4-FFF2-40B4-BE49-F238E27FC236}">
                    <a16:creationId xmlns:a16="http://schemas.microsoft.com/office/drawing/2014/main" id="{0ABF57D9-BD4F-41AA-BBF0-5CA98E042B51}"/>
                  </a:ext>
                </a:extLst>
              </p:cNvPr>
              <p:cNvSpPr txBox="1"/>
              <p:nvPr/>
            </p:nvSpPr>
            <p:spPr>
              <a:xfrm>
                <a:off x="7993950" y="1210481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340" name="群組 339">
              <a:extLst>
                <a:ext uri="{FF2B5EF4-FFF2-40B4-BE49-F238E27FC236}">
                  <a16:creationId xmlns:a16="http://schemas.microsoft.com/office/drawing/2014/main" id="{8DD6203A-4D9D-4B1A-8FBC-81EC96F2EBF3}"/>
                </a:ext>
              </a:extLst>
            </p:cNvPr>
            <p:cNvGrpSpPr/>
            <p:nvPr/>
          </p:nvGrpSpPr>
          <p:grpSpPr>
            <a:xfrm>
              <a:off x="3622989" y="3901541"/>
              <a:ext cx="4888922" cy="1954522"/>
              <a:chOff x="3008704" y="3326139"/>
              <a:chExt cx="4888922" cy="1954522"/>
            </a:xfrm>
          </p:grpSpPr>
          <p:sp>
            <p:nvSpPr>
              <p:cNvPr id="275" name="圓角矩形 58">
                <a:extLst>
                  <a:ext uri="{FF2B5EF4-FFF2-40B4-BE49-F238E27FC236}">
                    <a16:creationId xmlns:a16="http://schemas.microsoft.com/office/drawing/2014/main" id="{BA30E33E-7ABD-4B69-B95A-95DF3DD6857E}"/>
                  </a:ext>
                </a:extLst>
              </p:cNvPr>
              <p:cNvSpPr/>
              <p:nvPr/>
            </p:nvSpPr>
            <p:spPr>
              <a:xfrm>
                <a:off x="3008704" y="3326139"/>
                <a:ext cx="4888922" cy="1954522"/>
              </a:xfrm>
              <a:prstGeom prst="roundRect">
                <a:avLst>
                  <a:gd name="adj" fmla="val 2854"/>
                </a:avLst>
              </a:prstGeom>
              <a:solidFill>
                <a:srgbClr val="EEEEE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FEB4007C-E84D-46A0-96B1-02519AC10431}"/>
                  </a:ext>
                </a:extLst>
              </p:cNvPr>
              <p:cNvSpPr/>
              <p:nvPr/>
            </p:nvSpPr>
            <p:spPr>
              <a:xfrm>
                <a:off x="6055672" y="3751531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78" name="直線單箭頭接點 277">
                <a:extLst>
                  <a:ext uri="{FF2B5EF4-FFF2-40B4-BE49-F238E27FC236}">
                    <a16:creationId xmlns:a16="http://schemas.microsoft.com/office/drawing/2014/main" id="{7A54518D-24A4-427F-BC18-008D74658F9B}"/>
                  </a:ext>
                </a:extLst>
              </p:cNvPr>
              <p:cNvCxnSpPr>
                <a:cxnSpLocks/>
                <a:stCxn id="279" idx="1"/>
                <a:endCxn id="276" idx="3"/>
              </p:cNvCxnSpPr>
              <p:nvPr/>
            </p:nvCxnSpPr>
            <p:spPr>
              <a:xfrm flipH="1">
                <a:off x="6501886" y="3969875"/>
                <a:ext cx="482074" cy="47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B0A39D81-681B-4476-BC4E-243AFD23023F}"/>
                  </a:ext>
                </a:extLst>
              </p:cNvPr>
              <p:cNvSpPr/>
              <p:nvPr/>
            </p:nvSpPr>
            <p:spPr>
              <a:xfrm>
                <a:off x="6983960" y="3746768"/>
                <a:ext cx="446214" cy="4462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38EE33F3-AC54-4B3D-B0DD-CF7A87689971}"/>
                  </a:ext>
                </a:extLst>
              </p:cNvPr>
              <p:cNvCxnSpPr>
                <a:cxnSpLocks/>
                <a:stCxn id="281" idx="2"/>
                <a:endCxn id="334" idx="6"/>
              </p:cNvCxnSpPr>
              <p:nvPr/>
            </p:nvCxnSpPr>
            <p:spPr>
              <a:xfrm flipH="1" flipV="1">
                <a:off x="3907200" y="3986537"/>
                <a:ext cx="453304" cy="6400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7445B62F-DF1F-4925-800C-EFE0E5DB8528}"/>
                  </a:ext>
                </a:extLst>
              </p:cNvPr>
              <p:cNvSpPr/>
              <p:nvPr/>
            </p:nvSpPr>
            <p:spPr>
              <a:xfrm>
                <a:off x="4360504" y="4403476"/>
                <a:ext cx="446213" cy="4462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chemeClr val="tx1"/>
                    </a:solidFill>
                    <a:latin typeface="Arial"/>
                    <a:ea typeface="新細明體" panose="02020500000000000000" pitchFamily="18" charset="-120"/>
                  </a:rPr>
                  <a:t>…</a:t>
                </a:r>
                <a:endParaRPr lang="zh-TW" altLang="en-US" sz="1600" kern="0" dirty="0">
                  <a:solidFill>
                    <a:schemeClr val="tx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2" name="圓角矩形 65">
                <a:extLst>
                  <a:ext uri="{FF2B5EF4-FFF2-40B4-BE49-F238E27FC236}">
                    <a16:creationId xmlns:a16="http://schemas.microsoft.com/office/drawing/2014/main" id="{84013FAC-7959-4FAA-877D-303348A72C78}"/>
                  </a:ext>
                </a:extLst>
              </p:cNvPr>
              <p:cNvSpPr/>
              <p:nvPr/>
            </p:nvSpPr>
            <p:spPr>
              <a:xfrm>
                <a:off x="3141550" y="3456818"/>
                <a:ext cx="4623230" cy="1709542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85" name="直線單箭頭接點 284">
                <a:extLst>
                  <a:ext uri="{FF2B5EF4-FFF2-40B4-BE49-F238E27FC236}">
                    <a16:creationId xmlns:a16="http://schemas.microsoft.com/office/drawing/2014/main" id="{25449F57-F8C8-47F6-A1CC-A21C7B119736}"/>
                  </a:ext>
                </a:extLst>
              </p:cNvPr>
              <p:cNvCxnSpPr>
                <a:cxnSpLocks/>
                <a:stCxn id="297" idx="2"/>
                <a:endCxn id="334" idx="6"/>
              </p:cNvCxnSpPr>
              <p:nvPr/>
            </p:nvCxnSpPr>
            <p:spPr>
              <a:xfrm flipH="1">
                <a:off x="3907200" y="3982464"/>
                <a:ext cx="453261" cy="40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6" name="直線單箭頭接點 285">
                <a:extLst>
                  <a:ext uri="{FF2B5EF4-FFF2-40B4-BE49-F238E27FC236}">
                    <a16:creationId xmlns:a16="http://schemas.microsoft.com/office/drawing/2014/main" id="{253FBC2E-D019-4EB8-88BD-825754798CAB}"/>
                  </a:ext>
                </a:extLst>
              </p:cNvPr>
              <p:cNvCxnSpPr>
                <a:cxnSpLocks/>
                <a:stCxn id="304" idx="1"/>
                <a:endCxn id="297" idx="6"/>
              </p:cNvCxnSpPr>
              <p:nvPr/>
            </p:nvCxnSpPr>
            <p:spPr>
              <a:xfrm flipH="1">
                <a:off x="4799174" y="3978917"/>
                <a:ext cx="413136" cy="354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7" name="直線單箭頭接點 286">
                <a:extLst>
                  <a:ext uri="{FF2B5EF4-FFF2-40B4-BE49-F238E27FC236}">
                    <a16:creationId xmlns:a16="http://schemas.microsoft.com/office/drawing/2014/main" id="{6F1D37AB-9B2F-4C04-A208-4A15D62D6E49}"/>
                  </a:ext>
                </a:extLst>
              </p:cNvPr>
              <p:cNvCxnSpPr>
                <a:cxnSpLocks/>
                <a:stCxn id="276" idx="1"/>
                <a:endCxn id="304" idx="3"/>
              </p:cNvCxnSpPr>
              <p:nvPr/>
            </p:nvCxnSpPr>
            <p:spPr>
              <a:xfrm flipH="1">
                <a:off x="5651023" y="3974638"/>
                <a:ext cx="404649" cy="427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444DF5DE-006E-481A-9E52-A90A9BA1B34F}"/>
                  </a:ext>
                </a:extLst>
              </p:cNvPr>
              <p:cNvSpPr/>
              <p:nvPr/>
            </p:nvSpPr>
            <p:spPr>
              <a:xfrm>
                <a:off x="4360461" y="3763107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F4A29503-2070-4D30-BFCF-70DF7C786470}"/>
                  </a:ext>
                </a:extLst>
              </p:cNvPr>
              <p:cNvSpPr/>
              <p:nvPr/>
            </p:nvSpPr>
            <p:spPr>
              <a:xfrm>
                <a:off x="5212310" y="3759560"/>
                <a:ext cx="438713" cy="43871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8" name="文字方塊 82">
                <a:extLst>
                  <a:ext uri="{FF2B5EF4-FFF2-40B4-BE49-F238E27FC236}">
                    <a16:creationId xmlns:a16="http://schemas.microsoft.com/office/drawing/2014/main" id="{6500211D-287C-4C6F-8D22-1DA7D7286DC7}"/>
                  </a:ext>
                </a:extLst>
              </p:cNvPr>
              <p:cNvSpPr txBox="1"/>
              <p:nvPr/>
            </p:nvSpPr>
            <p:spPr>
              <a:xfrm>
                <a:off x="4296366" y="3720096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2" name="文字方塊 71">
                <a:extLst>
                  <a:ext uri="{FF2B5EF4-FFF2-40B4-BE49-F238E27FC236}">
                    <a16:creationId xmlns:a16="http://schemas.microsoft.com/office/drawing/2014/main" id="{1BEFD833-594B-4B54-8EF2-9F0A1FB75D2C}"/>
                  </a:ext>
                </a:extLst>
              </p:cNvPr>
              <p:cNvSpPr txBox="1"/>
              <p:nvPr/>
            </p:nvSpPr>
            <p:spPr>
              <a:xfrm>
                <a:off x="5145643" y="371654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14" name="文字方塊 313">
                <a:extLst>
                  <a:ext uri="{FF2B5EF4-FFF2-40B4-BE49-F238E27FC236}">
                    <a16:creationId xmlns:a16="http://schemas.microsoft.com/office/drawing/2014/main" id="{75CC2A4F-9B68-497B-8244-E92227E5D785}"/>
                  </a:ext>
                </a:extLst>
              </p:cNvPr>
              <p:cNvSpPr txBox="1"/>
              <p:nvPr/>
            </p:nvSpPr>
            <p:spPr>
              <a:xfrm>
                <a:off x="5987868" y="3707785"/>
                <a:ext cx="581828" cy="533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B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334" name="橢圓 333">
                <a:extLst>
                  <a:ext uri="{FF2B5EF4-FFF2-40B4-BE49-F238E27FC236}">
                    <a16:creationId xmlns:a16="http://schemas.microsoft.com/office/drawing/2014/main" id="{8B7A0783-D5CE-4677-BF2B-F626FD61EE0C}"/>
                  </a:ext>
                </a:extLst>
              </p:cNvPr>
              <p:cNvSpPr/>
              <p:nvPr/>
            </p:nvSpPr>
            <p:spPr>
              <a:xfrm>
                <a:off x="3468487" y="3767180"/>
                <a:ext cx="438713" cy="438713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6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339" name="文字方塊 82">
                <a:extLst>
                  <a:ext uri="{FF2B5EF4-FFF2-40B4-BE49-F238E27FC236}">
                    <a16:creationId xmlns:a16="http://schemas.microsoft.com/office/drawing/2014/main" id="{E6CC9FCC-4726-44E4-9938-158354F8BDC6}"/>
                  </a:ext>
                </a:extLst>
              </p:cNvPr>
              <p:cNvSpPr txBox="1"/>
              <p:nvPr/>
            </p:nvSpPr>
            <p:spPr>
              <a:xfrm>
                <a:off x="3404392" y="3724169"/>
                <a:ext cx="572048" cy="52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800" kern="0" dirty="0">
                    <a:solidFill>
                      <a:srgbClr val="212121"/>
                    </a:solidFill>
                  </a:rPr>
                  <a:t>a</a:t>
                </a:r>
                <a:endParaRPr lang="zh-TW" altLang="en-US" sz="1800" kern="0" dirty="0">
                  <a:solidFill>
                    <a:srgbClr val="212121"/>
                  </a:solidFill>
                </a:endParaRPr>
              </a:p>
            </p:txBody>
          </p:sp>
        </p:grpSp>
        <p:sp>
          <p:nvSpPr>
            <p:cNvPr id="394" name="TextBox 8">
              <a:extLst>
                <a:ext uri="{FF2B5EF4-FFF2-40B4-BE49-F238E27FC236}">
                  <a16:creationId xmlns:a16="http://schemas.microsoft.com/office/drawing/2014/main" id="{3FA74DA8-5F62-450A-8595-A4C35B9E53DD}"/>
                </a:ext>
              </a:extLst>
            </p:cNvPr>
            <p:cNvSpPr txBox="1"/>
            <p:nvPr/>
          </p:nvSpPr>
          <p:spPr>
            <a:xfrm>
              <a:off x="467504" y="3172369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替換節點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5" name="TextBox 8">
              <a:extLst>
                <a:ext uri="{FF2B5EF4-FFF2-40B4-BE49-F238E27FC236}">
                  <a16:creationId xmlns:a16="http://schemas.microsoft.com/office/drawing/2014/main" id="{79D17D0C-EC97-40FE-A533-0227605F9A7D}"/>
                </a:ext>
              </a:extLst>
            </p:cNvPr>
            <p:cNvSpPr txBox="1"/>
            <p:nvPr/>
          </p:nvSpPr>
          <p:spPr>
            <a:xfrm>
              <a:off x="459291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補充額外節點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6" name="TextBox 8">
              <a:extLst>
                <a:ext uri="{FF2B5EF4-FFF2-40B4-BE49-F238E27FC236}">
                  <a16:creationId xmlns:a16="http://schemas.microsoft.com/office/drawing/2014/main" id="{326F37F0-D2C7-4437-BEF3-1888C7C749C3}"/>
                </a:ext>
              </a:extLst>
            </p:cNvPr>
            <p:cNvSpPr txBox="1"/>
            <p:nvPr/>
          </p:nvSpPr>
          <p:spPr>
            <a:xfrm>
              <a:off x="8842160" y="3171212"/>
              <a:ext cx="2973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重建連接線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7" name="TextBox 8">
              <a:extLst>
                <a:ext uri="{FF2B5EF4-FFF2-40B4-BE49-F238E27FC236}">
                  <a16:creationId xmlns:a16="http://schemas.microsoft.com/office/drawing/2014/main" id="{DF094498-2856-43FE-BB18-B3026F980955}"/>
                </a:ext>
              </a:extLst>
            </p:cNvPr>
            <p:cNvSpPr txBox="1"/>
            <p:nvPr/>
          </p:nvSpPr>
          <p:spPr>
            <a:xfrm>
              <a:off x="3622990" y="5847800"/>
              <a:ext cx="488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 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移除索引值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69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68593C-608C-48B6-96AB-761D39BBED34}"/>
              </a:ext>
            </a:extLst>
          </p:cNvPr>
          <p:cNvGrpSpPr/>
          <p:nvPr/>
        </p:nvGrpSpPr>
        <p:grpSpPr>
          <a:xfrm>
            <a:off x="1621804" y="1886552"/>
            <a:ext cx="8976162" cy="3132371"/>
            <a:chOff x="1621804" y="1886552"/>
            <a:chExt cx="8976162" cy="313237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6ED3328-B1E0-49B7-B3EC-FCB09A88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804" y="1886552"/>
              <a:ext cx="8976162" cy="313237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0A8F82-F77F-46D4-9B87-FCBE194C41E6}"/>
                </a:ext>
              </a:extLst>
            </p:cNvPr>
            <p:cNvSpPr/>
            <p:nvPr/>
          </p:nvSpPr>
          <p:spPr>
            <a:xfrm>
              <a:off x="2088682" y="4532803"/>
              <a:ext cx="8229600" cy="3279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You can’t have isolated nodes. Make sure all nodes are connected using connection.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07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E2E17D-CDC3-45D2-9EA9-C02D299C099F}"/>
              </a:ext>
            </a:extLst>
          </p:cNvPr>
          <p:cNvGrpSpPr/>
          <p:nvPr/>
        </p:nvGrpSpPr>
        <p:grpSpPr>
          <a:xfrm>
            <a:off x="121457" y="114300"/>
            <a:ext cx="11906059" cy="6617430"/>
            <a:chOff x="121457" y="241300"/>
            <a:chExt cx="11906059" cy="66174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2C9CB5-F3C7-4BDC-88FA-613BF4C0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5" r="5018"/>
            <a:stretch/>
          </p:blipFill>
          <p:spPr>
            <a:xfrm>
              <a:off x="8411780" y="241300"/>
              <a:ext cx="3615736" cy="1207009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6B86F8-9F14-492A-9B0E-CD189F5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51" b="4604"/>
            <a:stretch/>
          </p:blipFill>
          <p:spPr>
            <a:xfrm>
              <a:off x="127468" y="2201009"/>
              <a:ext cx="3641560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9718C09-1D29-4030-966C-45D6011C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9" b="7346"/>
            <a:stretch/>
          </p:blipFill>
          <p:spPr>
            <a:xfrm>
              <a:off x="4275239" y="2201009"/>
              <a:ext cx="3631617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4A4E-1E59-469B-9C2D-DA704D3A5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5" r="8445" b="5939"/>
            <a:stretch/>
          </p:blipFill>
          <p:spPr>
            <a:xfrm>
              <a:off x="8411781" y="2201009"/>
              <a:ext cx="3615735" cy="170694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F1A56C-403E-488B-A82A-193DE8958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37" b="2437"/>
            <a:stretch/>
          </p:blipFill>
          <p:spPr>
            <a:xfrm>
              <a:off x="4264132" y="4652856"/>
              <a:ext cx="3640520" cy="1714744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49061FA-216A-4453-AA65-CAD0A8B2B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" t="1820" r="15456" b="25568"/>
            <a:stretch/>
          </p:blipFill>
          <p:spPr>
            <a:xfrm>
              <a:off x="126428" y="241300"/>
              <a:ext cx="3641560" cy="1207009"/>
            </a:xfrm>
            <a:prstGeom prst="rect">
              <a:avLst/>
            </a:prstGeom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D947B0C-9584-416C-92F0-04557EEE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6" t="1659" r="11219" b="22844"/>
            <a:stretch/>
          </p:blipFill>
          <p:spPr>
            <a:xfrm>
              <a:off x="4274075" y="241301"/>
              <a:ext cx="3631617" cy="1207009"/>
            </a:xfrm>
            <a:prstGeom prst="rect">
              <a:avLst/>
            </a:prstGeom>
            <a:effectLst/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31710B9D-1F41-40C9-8316-862B1D56182B}"/>
                </a:ext>
              </a:extLst>
            </p:cNvPr>
            <p:cNvSpPr txBox="1"/>
            <p:nvPr/>
          </p:nvSpPr>
          <p:spPr>
            <a:xfrm>
              <a:off x="126428" y="1448309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13B36A6-B97F-4076-99A7-8578B446C6F0}"/>
                </a:ext>
              </a:extLst>
            </p:cNvPr>
            <p:cNvSpPr txBox="1"/>
            <p:nvPr/>
          </p:nvSpPr>
          <p:spPr>
            <a:xfrm>
              <a:off x="4269103" y="1448308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A98DF80-53DA-4F1A-8F09-D29101FC69E5}"/>
                </a:ext>
              </a:extLst>
            </p:cNvPr>
            <p:cNvSpPr txBox="1"/>
            <p:nvPr/>
          </p:nvSpPr>
          <p:spPr>
            <a:xfrm>
              <a:off x="8416751" y="1448307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1E65B83-A286-4B6E-B293-CF8E79D4E19F}"/>
                </a:ext>
              </a:extLst>
            </p:cNvPr>
            <p:cNvSpPr txBox="1"/>
            <p:nvPr/>
          </p:nvSpPr>
          <p:spPr>
            <a:xfrm>
              <a:off x="121457" y="3907956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CE8686-DF39-47E3-88B8-3019195D0871}"/>
                </a:ext>
              </a:extLst>
            </p:cNvPr>
            <p:cNvSpPr txBox="1"/>
            <p:nvPr/>
          </p:nvSpPr>
          <p:spPr>
            <a:xfrm>
              <a:off x="4264132" y="3907955"/>
              <a:ext cx="3641560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E95AC5-1973-46C9-9BC9-E934A536F4FF}"/>
                </a:ext>
              </a:extLst>
            </p:cNvPr>
            <p:cNvSpPr txBox="1"/>
            <p:nvPr/>
          </p:nvSpPr>
          <p:spPr>
            <a:xfrm>
              <a:off x="8411780" y="3907954"/>
              <a:ext cx="3610765" cy="5131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(f)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FCD9D93-25E2-48AE-89FE-F274AAFD0507}"/>
                </a:ext>
              </a:extLst>
            </p:cNvPr>
            <p:cNvSpPr txBox="1"/>
            <p:nvPr/>
          </p:nvSpPr>
          <p:spPr>
            <a:xfrm>
              <a:off x="4263092" y="6397065"/>
              <a:ext cx="36415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(g)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EC661C-1533-48E5-8906-9A029FD8A52C}"/>
              </a:ext>
            </a:extLst>
          </p:cNvPr>
          <p:cNvGrpSpPr/>
          <p:nvPr/>
        </p:nvGrpSpPr>
        <p:grpSpPr>
          <a:xfrm>
            <a:off x="1499095" y="985839"/>
            <a:ext cx="9222269" cy="4900314"/>
            <a:chOff x="1565770" y="995364"/>
            <a:chExt cx="9222269" cy="49003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9724E-8602-4845-8DB6-BFAAA9C2F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" t="2421" r="7323" b="7634"/>
            <a:stretch/>
          </p:blipFill>
          <p:spPr>
            <a:xfrm>
              <a:off x="1571625" y="995364"/>
              <a:ext cx="3992153" cy="18848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41C114B-0847-4920-B874-93F270195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" t="1938" r="6982" b="4167"/>
            <a:stretch/>
          </p:blipFill>
          <p:spPr>
            <a:xfrm>
              <a:off x="6784180" y="995364"/>
              <a:ext cx="3998006" cy="18907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808F813-9AA4-4852-80EF-D01A55D5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" t="616" r="4880" b="9662"/>
            <a:stretch/>
          </p:blipFill>
          <p:spPr>
            <a:xfrm>
              <a:off x="1565771" y="3543300"/>
              <a:ext cx="4003859" cy="18907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AFC72C3-84B5-45FF-9804-812FE7471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7" t="2032" r="10621" b="14463"/>
            <a:stretch/>
          </p:blipFill>
          <p:spPr>
            <a:xfrm>
              <a:off x="6784180" y="3537447"/>
              <a:ext cx="4003859" cy="189656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9F49D4B-DFEA-4D29-A4F7-28571D33FE70}"/>
                </a:ext>
              </a:extLst>
            </p:cNvPr>
            <p:cNvSpPr txBox="1"/>
            <p:nvPr/>
          </p:nvSpPr>
          <p:spPr>
            <a:xfrm>
              <a:off x="1565771" y="287490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653543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FCCED9-6828-4766-BD31-512714DFC2A3}"/>
                </a:ext>
              </a:extLst>
            </p:cNvPr>
            <p:cNvSpPr txBox="1"/>
            <p:nvPr/>
          </p:nvSpPr>
          <p:spPr>
            <a:xfrm>
              <a:off x="6784180" y="2886076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Seed = 246617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B077265-0973-4116-BC91-F0335946B5F2}"/>
                </a:ext>
              </a:extLst>
            </p:cNvPr>
            <p:cNvSpPr txBox="1"/>
            <p:nvPr/>
          </p:nvSpPr>
          <p:spPr>
            <a:xfrm>
              <a:off x="1565770" y="5434013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185606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B70AE61-B33C-4FA4-A8DB-C08CD18BE003}"/>
                </a:ext>
              </a:extLst>
            </p:cNvPr>
            <p:cNvSpPr txBox="1"/>
            <p:nvPr/>
          </p:nvSpPr>
          <p:spPr>
            <a:xfrm>
              <a:off x="6784179" y="5434012"/>
              <a:ext cx="39980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Seed = 183434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7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666370-CA22-4ED6-9679-43F60AFA16C3}"/>
              </a:ext>
            </a:extLst>
          </p:cNvPr>
          <p:cNvGrpSpPr/>
          <p:nvPr/>
        </p:nvGrpSpPr>
        <p:grpSpPr>
          <a:xfrm>
            <a:off x="822322" y="238126"/>
            <a:ext cx="10572750" cy="6421138"/>
            <a:chOff x="822322" y="238126"/>
            <a:chExt cx="10572750" cy="642113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634D6A0-D200-4078-8E7F-A59365E61C81}"/>
                </a:ext>
              </a:extLst>
            </p:cNvPr>
            <p:cNvGrpSpPr/>
            <p:nvPr/>
          </p:nvGrpSpPr>
          <p:grpSpPr>
            <a:xfrm>
              <a:off x="822322" y="238126"/>
              <a:ext cx="10572750" cy="6421138"/>
              <a:chOff x="822322" y="390526"/>
              <a:chExt cx="10572750" cy="6421138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133D6FF-317E-4DD0-A2D0-C6D3C664FEDB}"/>
                  </a:ext>
                </a:extLst>
              </p:cNvPr>
              <p:cNvGrpSpPr/>
              <p:nvPr/>
            </p:nvGrpSpPr>
            <p:grpSpPr>
              <a:xfrm>
                <a:off x="822322" y="1978025"/>
                <a:ext cx="10572750" cy="4371975"/>
                <a:chOff x="822325" y="1473200"/>
                <a:chExt cx="10572750" cy="4371975"/>
              </a:xfrm>
            </p:grpSpPr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B248309B-1852-44E7-B563-700C628C0CFE}"/>
                    </a:ext>
                  </a:extLst>
                </p:cNvPr>
                <p:cNvSpPr/>
                <p:nvPr/>
              </p:nvSpPr>
              <p:spPr>
                <a:xfrm>
                  <a:off x="822325" y="1473200"/>
                  <a:ext cx="10572750" cy="4371974"/>
                </a:xfrm>
                <a:prstGeom prst="roundRect">
                  <a:avLst>
                    <a:gd name="adj" fmla="val 175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050" b="94336" l="2162" r="97838">
                              <a14:foregroundMark x1="4865" y1="74510" x2="12793" y2="74946"/>
                              <a14:foregroundMark x1="6306" y1="83224" x2="10541" y2="75599"/>
                              <a14:foregroundMark x1="10721" y1="83007" x2="11351" y2="88235"/>
                              <a14:foregroundMark x1="15946" y1="86928" x2="12883" y2="75817"/>
                              <a14:foregroundMark x1="8018" y1="59913" x2="10090" y2="68410"/>
                              <a14:foregroundMark x1="7928" y1="63399" x2="10541" y2="69499"/>
                              <a14:foregroundMark x1="10180" y1="56863" x2="10360" y2="56427"/>
                              <a14:foregroundMark x1="38378" y1="50980" x2="39730" y2="55120"/>
                              <a14:foregroundMark x1="32883" y1="54031" x2="33514" y2="56427"/>
                              <a14:foregroundMark x1="49459" y1="60131" x2="50180" y2="57734"/>
                              <a14:foregroundMark x1="31171" y1="69499" x2="57658" y2="55120"/>
                              <a14:foregroundMark x1="70541" y1="47930" x2="54054" y2="57298"/>
                              <a14:foregroundMark x1="15856" y1="78214" x2="30360" y2="69935"/>
                              <a14:foregroundMark x1="30360" y1="69935" x2="31802" y2="69281"/>
                              <a14:foregroundMark x1="70901" y1="50980" x2="72703" y2="48584"/>
                              <a14:foregroundMark x1="72613" y1="53159" x2="74414" y2="50109"/>
                              <a14:foregroundMark x1="74324" y1="55120" x2="74865" y2="53813"/>
                              <a14:foregroundMark x1="75225" y1="54902" x2="78649" y2="52288"/>
                              <a14:foregroundMark x1="80180" y1="49020" x2="78919" y2="44880"/>
                              <a14:foregroundMark x1="79189" y1="52505" x2="78198" y2="47712"/>
                              <a14:foregroundMark x1="81171" y1="45534" x2="80180" y2="41394"/>
                              <a14:foregroundMark x1="81441" y1="42048" x2="85586" y2="40087"/>
                              <a14:foregroundMark x1="86036" y1="39434" x2="88378" y2="35076"/>
                              <a14:foregroundMark x1="89189" y1="39651" x2="90090" y2="35294"/>
                              <a14:foregroundMark x1="93964" y1="37255" x2="93423" y2="34858"/>
                              <a14:foregroundMark x1="92703" y1="38344" x2="91802" y2="33987"/>
                              <a14:foregroundMark x1="81892" y1="27887" x2="82973" y2="31155"/>
                              <a14:foregroundMark x1="77117" y1="24183" x2="76486" y2="26362"/>
                              <a14:foregroundMark x1="70991" y1="25926" x2="71441" y2="35294"/>
                              <a14:foregroundMark x1="59459" y1="39651" x2="60180" y2="41830"/>
                              <a14:foregroundMark x1="58198" y1="40523" x2="59459" y2="44880"/>
                              <a14:foregroundMark x1="86757" y1="20261" x2="89009" y2="21786"/>
                              <a14:foregroundMark x1="91351" y1="12636" x2="90090" y2="21351"/>
                              <a14:foregroundMark x1="94775" y1="31155" x2="93423" y2="27451"/>
                              <a14:foregroundMark x1="10991" y1="57298" x2="10991" y2="57298"/>
                              <a14:foregroundMark x1="9730" y1="57952" x2="9730" y2="57952"/>
                              <a14:foregroundMark x1="12613" y1="57952" x2="12613" y2="57952"/>
                              <a14:backgroundMark x1="10270" y1="59695" x2="10360" y2="596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325" y="1473200"/>
                  <a:ext cx="10572750" cy="437197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62" y="390526"/>
                <a:ext cx="4373071" cy="823912"/>
              </a:xfrm>
              <a:prstGeom prst="roundRect">
                <a:avLst>
                  <a:gd name="adj" fmla="val 5898"/>
                </a:avLst>
              </a:prstGeom>
            </p:spPr>
          </p:pic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F41D6B-3EB4-498B-A425-851983939C14}"/>
                  </a:ext>
                </a:extLst>
              </p:cNvPr>
              <p:cNvSpPr txBox="1"/>
              <p:nvPr/>
            </p:nvSpPr>
            <p:spPr>
              <a:xfrm>
                <a:off x="3922162" y="1214438"/>
                <a:ext cx="437307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採用的任務圖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48AD-159B-46ED-99A4-C13A03AAB65C}"/>
                  </a:ext>
                </a:extLst>
              </p:cNvPr>
              <p:cNvSpPr txBox="1"/>
              <p:nvPr/>
            </p:nvSpPr>
            <p:spPr>
              <a:xfrm>
                <a:off x="822322" y="6349999"/>
                <a:ext cx="105727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能夠經由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(a)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所生成的遊戲空間</a:t>
                </a:r>
                <a:endParaRPr 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8978D-F3BD-4BBC-A38B-B87F7A68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6975" y="2372120"/>
              <a:ext cx="624007" cy="6240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D4BFF-4066-4D17-AD36-AE2EF57D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726" y="5110628"/>
              <a:ext cx="624007" cy="62400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AC9715-B01E-4FFA-94D0-854CFF5A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612" y="5135587"/>
              <a:ext cx="615686" cy="6240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997B8E2-3756-476C-81C5-C5CDB218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7642" y="2347161"/>
              <a:ext cx="640647" cy="64896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BC291E0-10FD-4D13-99AE-FFF832D82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674" y="2359640"/>
              <a:ext cx="640647" cy="64896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F07259-AD86-4732-9126-07720E9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6537" y="5110628"/>
              <a:ext cx="640647" cy="64896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ED5632-F587-4AB4-B9C3-7F76FF43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8372" y="5109698"/>
              <a:ext cx="640647" cy="648966"/>
            </a:xfrm>
            <a:prstGeom prst="rect">
              <a:avLst/>
            </a:prstGeom>
          </p:spPr>
        </p:pic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7E02047-C753-4A30-959A-85AE8C05555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58979" y="2996127"/>
              <a:ext cx="0" cy="19187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4713D89-0AAF-4E17-98ED-2B37D2F1E15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258824" y="2996127"/>
              <a:ext cx="19142" cy="170287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53A7C21-7026-4237-9748-061EFFD726F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70998" y="3008606"/>
              <a:ext cx="0" cy="1430044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0EB9E55-26AD-4B4B-A104-0077A60BD5B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099743" y="4094456"/>
              <a:ext cx="8953" cy="101524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7BFFBDF-B542-41B1-9BC7-965A2F15BF37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486860" y="3778250"/>
              <a:ext cx="1" cy="1332378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7D0B5913-0560-498B-811D-8885B2C8931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886455" y="3473450"/>
              <a:ext cx="0" cy="1662137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4B4FD69-9E19-4EF6-9CE9-6A4F33C805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277729" y="2996127"/>
              <a:ext cx="1" cy="2114501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33B84C36-9330-4743-8F5D-24C91B1DDF12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7A98FC6B-7576-4C85-9C43-09962C42CAB8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2EDB4F9-40C8-4069-B94F-D144D69074D6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834D50-3749-4AD6-BA30-BBDFB78B724C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F2C7F64-42AD-4545-94E3-1AE2E316A04E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起點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0BBB0285-0B1E-41FA-960E-4233B512061C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終點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1F61AEC-F92A-4233-846A-9953085472D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魔王房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E6287A2-4FE6-4FDC-A5F0-133E38371575}"/>
                </a:ext>
              </a:extLst>
            </p:cNvPr>
            <p:cNvGrpSpPr/>
            <p:nvPr/>
          </p:nvGrpSpPr>
          <p:grpSpPr>
            <a:xfrm>
              <a:off x="229924" y="1674083"/>
              <a:ext cx="3675704" cy="3660286"/>
              <a:chOff x="229924" y="1674083"/>
              <a:chExt cx="3675704" cy="366028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FEEEF91-60D0-4A25-927B-749FE717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76" b="97201" l="3896" r="970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6" r="3596"/>
              <a:stretch/>
            </p:blipFill>
            <p:spPr>
              <a:xfrm>
                <a:off x="229924" y="1674083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BF6DD7A8-55C0-4D23-A469-8B612F869F9A}"/>
                  </a:ext>
                </a:extLst>
              </p:cNvPr>
              <p:cNvGrpSpPr/>
              <p:nvPr/>
            </p:nvGrpSpPr>
            <p:grpSpPr>
              <a:xfrm>
                <a:off x="1803959" y="4722642"/>
                <a:ext cx="590550" cy="590550"/>
                <a:chOff x="5716686" y="5373311"/>
                <a:chExt cx="590550" cy="590550"/>
              </a:xfrm>
            </p:grpSpPr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BBF0D978-E631-4228-9385-FE87B7D113B6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6DBCF2B4-2821-4D6A-BDC8-FF6CBF4B8A40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9934FBCC-53EA-4E11-AEDC-4BB215836673}"/>
                  </a:ext>
                </a:extLst>
              </p:cNvPr>
              <p:cNvGrpSpPr/>
              <p:nvPr/>
            </p:nvGrpSpPr>
            <p:grpSpPr>
              <a:xfrm>
                <a:off x="3315078" y="3236110"/>
                <a:ext cx="590550" cy="590550"/>
                <a:chOff x="3606971" y="3258311"/>
                <a:chExt cx="590550" cy="590550"/>
              </a:xfrm>
            </p:grpSpPr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421D4F4E-0072-482B-8191-1C98D5D5EF52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9A746688-9E41-4DEF-B8C8-3528B7A94E11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0D66C070-2188-4996-8739-900DC002E3BB}"/>
                  </a:ext>
                </a:extLst>
              </p:cNvPr>
              <p:cNvGrpSpPr/>
              <p:nvPr/>
            </p:nvGrpSpPr>
            <p:grpSpPr>
              <a:xfrm>
                <a:off x="299831" y="3236109"/>
                <a:ext cx="590550" cy="590550"/>
                <a:chOff x="3606971" y="3258311"/>
                <a:chExt cx="590550" cy="590550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5DE878A7-87A4-48A1-A805-746DEEAFF97D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3E355D26-9CBB-454E-9A06-23A5298A290E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098DE5B-603D-4B10-8865-129D8B331128}"/>
                  </a:ext>
                </a:extLst>
              </p:cNvPr>
              <p:cNvGrpSpPr/>
              <p:nvPr/>
            </p:nvGrpSpPr>
            <p:grpSpPr>
              <a:xfrm>
                <a:off x="1764792" y="1688372"/>
                <a:ext cx="590550" cy="590550"/>
                <a:chOff x="3606971" y="3258311"/>
                <a:chExt cx="590550" cy="59055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2EDD3B5F-B37A-4F0F-B116-FC7CE9009F08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TextBox 8">
                  <a:extLst>
                    <a:ext uri="{FF2B5EF4-FFF2-40B4-BE49-F238E27FC236}">
                      <a16:creationId xmlns:a16="http://schemas.microsoft.com/office/drawing/2014/main" id="{1987127A-B672-4865-9ABC-F65CD142FA67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984DB12-DD13-443A-AAF1-34DAEC0E6FB1}"/>
                </a:ext>
              </a:extLst>
            </p:cNvPr>
            <p:cNvGrpSpPr/>
            <p:nvPr/>
          </p:nvGrpSpPr>
          <p:grpSpPr>
            <a:xfrm>
              <a:off x="4314030" y="1701242"/>
              <a:ext cx="3660286" cy="3660286"/>
              <a:chOff x="4314030" y="1701242"/>
              <a:chExt cx="3660286" cy="366028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D735834-819D-4382-B7C6-2329DC6A4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62" b="97283" l="4934" r="9735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31" t="-92" r="10351" b="92"/>
              <a:stretch/>
            </p:blipFill>
            <p:spPr>
              <a:xfrm>
                <a:off x="4314030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E5C0DC8F-7E97-44A9-AC5E-649C1FECAC06}"/>
                  </a:ext>
                </a:extLst>
              </p:cNvPr>
              <p:cNvGrpSpPr/>
              <p:nvPr/>
            </p:nvGrpSpPr>
            <p:grpSpPr>
              <a:xfrm>
                <a:off x="5841867" y="4716768"/>
                <a:ext cx="590550" cy="590550"/>
                <a:chOff x="5716686" y="5373311"/>
                <a:chExt cx="590550" cy="590550"/>
              </a:xfrm>
            </p:grpSpPr>
            <p:sp>
              <p:nvSpPr>
                <p:cNvPr id="30" name="橢圓 29">
                  <a:extLst>
                    <a:ext uri="{FF2B5EF4-FFF2-40B4-BE49-F238E27FC236}">
                      <a16:creationId xmlns:a16="http://schemas.microsoft.com/office/drawing/2014/main" id="{511892E2-F505-4EED-926A-03F160D053DB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TextBox 8">
                  <a:extLst>
                    <a:ext uri="{FF2B5EF4-FFF2-40B4-BE49-F238E27FC236}">
                      <a16:creationId xmlns:a16="http://schemas.microsoft.com/office/drawing/2014/main" id="{67A507C7-186C-4A6A-BD6D-4CA0BD981D76}"/>
                    </a:ext>
                  </a:extLst>
                </p:cNvPr>
                <p:cNvSpPr txBox="1"/>
                <p:nvPr/>
              </p:nvSpPr>
              <p:spPr>
                <a:xfrm>
                  <a:off x="5716686" y="5437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6A1FE08-BC44-4147-8A57-9E8DFABF5657}"/>
                </a:ext>
              </a:extLst>
            </p:cNvPr>
            <p:cNvGrpSpPr/>
            <p:nvPr/>
          </p:nvGrpSpPr>
          <p:grpSpPr>
            <a:xfrm>
              <a:off x="8273648" y="1701242"/>
              <a:ext cx="3660286" cy="3660286"/>
              <a:chOff x="8273648" y="1701242"/>
              <a:chExt cx="3660286" cy="366028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4F0E770-D874-44F3-9D4D-25B9B97D4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050" b="96989" l="5473" r="96352">
                            <a14:foregroundMark x1="49668" y1="10384" x2="51658" y2="10177"/>
                            <a14:foregroundMark x1="47927" y1="88058" x2="50912" y2="893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75" r="10075"/>
              <a:stretch/>
            </p:blipFill>
            <p:spPr>
              <a:xfrm>
                <a:off x="8273648" y="1701242"/>
                <a:ext cx="3660286" cy="366028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870F429-A6FC-48E5-BCC9-A5D0A72FD1DE}"/>
                  </a:ext>
                </a:extLst>
              </p:cNvPr>
              <p:cNvGrpSpPr/>
              <p:nvPr/>
            </p:nvGrpSpPr>
            <p:grpSpPr>
              <a:xfrm>
                <a:off x="9802255" y="4717430"/>
                <a:ext cx="590550" cy="590550"/>
                <a:chOff x="5716686" y="5373311"/>
                <a:chExt cx="590550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66420D7-41C9-44FD-AB97-DF00E018B985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948D7CF-F5AA-4E24-A652-DAE163B9815B}"/>
                    </a:ext>
                  </a:extLst>
                </p:cNvPr>
                <p:cNvSpPr txBox="1"/>
                <p:nvPr/>
              </p:nvSpPr>
              <p:spPr>
                <a:xfrm>
                  <a:off x="5731999" y="5437753"/>
                  <a:ext cx="55992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8664BBB-A696-44F3-9DE8-A4F7605DF106}"/>
                  </a:ext>
                </a:extLst>
              </p:cNvPr>
              <p:cNvGrpSpPr/>
              <p:nvPr/>
            </p:nvGrpSpPr>
            <p:grpSpPr>
              <a:xfrm>
                <a:off x="9817568" y="1732301"/>
                <a:ext cx="590550" cy="590550"/>
                <a:chOff x="3606971" y="3258311"/>
                <a:chExt cx="590550" cy="59055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7C9F26F-845D-40F0-A9B9-C8F8C2DC88E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TextBox 8">
                  <a:extLst>
                    <a:ext uri="{FF2B5EF4-FFF2-40B4-BE49-F238E27FC236}">
                      <a16:creationId xmlns:a16="http://schemas.microsoft.com/office/drawing/2014/main" id="{0E3D712E-73BA-4965-9D17-F6CFADA7C5CD}"/>
                    </a:ext>
                  </a:extLst>
                </p:cNvPr>
                <p:cNvSpPr txBox="1"/>
                <p:nvPr/>
              </p:nvSpPr>
              <p:spPr>
                <a:xfrm>
                  <a:off x="3606971" y="3322753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4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4AFF2D-B002-4B21-BC2E-7D9D397D816E}"/>
              </a:ext>
            </a:extLst>
          </p:cNvPr>
          <p:cNvGrpSpPr/>
          <p:nvPr/>
        </p:nvGrpSpPr>
        <p:grpSpPr>
          <a:xfrm>
            <a:off x="393386" y="1314450"/>
            <a:ext cx="11364065" cy="4276884"/>
            <a:chOff x="393386" y="1314450"/>
            <a:chExt cx="11364065" cy="4276884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6" y="5129669"/>
              <a:ext cx="379976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4481945" y="5121438"/>
              <a:ext cx="72755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E330FF5E-3102-49D6-AC4A-89FA3E71C6FA}"/>
                </a:ext>
              </a:extLst>
            </p:cNvPr>
            <p:cNvSpPr/>
            <p:nvPr/>
          </p:nvSpPr>
          <p:spPr>
            <a:xfrm>
              <a:off x="4473232" y="1324003"/>
              <a:ext cx="7284219" cy="3790282"/>
            </a:xfrm>
            <a:custGeom>
              <a:avLst/>
              <a:gdLst>
                <a:gd name="connsiteX0" fmla="*/ 1656442 w 6610133"/>
                <a:gd name="connsiteY0" fmla="*/ 0 h 3439527"/>
                <a:gd name="connsiteX1" fmla="*/ 3194234 w 6610133"/>
                <a:gd name="connsiteY1" fmla="*/ 0 h 3439527"/>
                <a:gd name="connsiteX2" fmla="*/ 3312598 w 6610133"/>
                <a:gd name="connsiteY2" fmla="*/ 0 h 3439527"/>
                <a:gd name="connsiteX3" fmla="*/ 6549874 w 6610133"/>
                <a:gd name="connsiteY3" fmla="*/ 0 h 3439527"/>
                <a:gd name="connsiteX4" fmla="*/ 6610133 w 6610133"/>
                <a:gd name="connsiteY4" fmla="*/ 60259 h 3439527"/>
                <a:gd name="connsiteX5" fmla="*/ 6610133 w 6610133"/>
                <a:gd name="connsiteY5" fmla="*/ 3379206 h 3439527"/>
                <a:gd name="connsiteX6" fmla="*/ 6549874 w 6610133"/>
                <a:gd name="connsiteY6" fmla="*/ 3439465 h 3439527"/>
                <a:gd name="connsiteX7" fmla="*/ 3316089 w 6610133"/>
                <a:gd name="connsiteY7" fmla="*/ 3439465 h 3439527"/>
                <a:gd name="connsiteX8" fmla="*/ 3315782 w 6610133"/>
                <a:gd name="connsiteY8" fmla="*/ 3439527 h 3439527"/>
                <a:gd name="connsiteX9" fmla="*/ 48211 w 6610133"/>
                <a:gd name="connsiteY9" fmla="*/ 3439527 h 3439527"/>
                <a:gd name="connsiteX10" fmla="*/ 0 w 6610133"/>
                <a:gd name="connsiteY10" fmla="*/ 3391316 h 3439527"/>
                <a:gd name="connsiteX11" fmla="*/ 0 w 6610133"/>
                <a:gd name="connsiteY11" fmla="*/ 1837791 h 3439527"/>
                <a:gd name="connsiteX12" fmla="*/ 48211 w 6610133"/>
                <a:gd name="connsiteY12" fmla="*/ 1789580 h 3439527"/>
                <a:gd name="connsiteX13" fmla="*/ 1605046 w 6610133"/>
                <a:gd name="connsiteY13" fmla="*/ 1789580 h 3439527"/>
                <a:gd name="connsiteX14" fmla="*/ 1605046 w 6610133"/>
                <a:gd name="connsiteY14" fmla="*/ 51396 h 3439527"/>
                <a:gd name="connsiteX15" fmla="*/ 1656442 w 6610133"/>
                <a:gd name="connsiteY15" fmla="*/ 0 h 343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10133" h="3439527">
                  <a:moveTo>
                    <a:pt x="1656442" y="0"/>
                  </a:moveTo>
                  <a:lnTo>
                    <a:pt x="3194234" y="0"/>
                  </a:lnTo>
                  <a:lnTo>
                    <a:pt x="3312598" y="0"/>
                  </a:lnTo>
                  <a:lnTo>
                    <a:pt x="6549874" y="0"/>
                  </a:lnTo>
                  <a:cubicBezTo>
                    <a:pt x="6583154" y="0"/>
                    <a:pt x="6610133" y="26979"/>
                    <a:pt x="6610133" y="60259"/>
                  </a:cubicBezTo>
                  <a:lnTo>
                    <a:pt x="6610133" y="3379206"/>
                  </a:lnTo>
                  <a:cubicBezTo>
                    <a:pt x="6610133" y="3412486"/>
                    <a:pt x="6583154" y="3439465"/>
                    <a:pt x="6549874" y="3439465"/>
                  </a:cubicBezTo>
                  <a:lnTo>
                    <a:pt x="3316089" y="3439465"/>
                  </a:lnTo>
                  <a:lnTo>
                    <a:pt x="3315782" y="3439527"/>
                  </a:lnTo>
                  <a:lnTo>
                    <a:pt x="48211" y="3439527"/>
                  </a:lnTo>
                  <a:cubicBezTo>
                    <a:pt x="21585" y="3439527"/>
                    <a:pt x="0" y="3417942"/>
                    <a:pt x="0" y="3391316"/>
                  </a:cubicBezTo>
                  <a:lnTo>
                    <a:pt x="0" y="1837791"/>
                  </a:lnTo>
                  <a:cubicBezTo>
                    <a:pt x="0" y="1811165"/>
                    <a:pt x="21585" y="1789580"/>
                    <a:pt x="48211" y="1789580"/>
                  </a:cubicBezTo>
                  <a:lnTo>
                    <a:pt x="1605046" y="1789580"/>
                  </a:lnTo>
                  <a:lnTo>
                    <a:pt x="1605046" y="51396"/>
                  </a:lnTo>
                  <a:cubicBezTo>
                    <a:pt x="1605046" y="23011"/>
                    <a:pt x="1628057" y="0"/>
                    <a:pt x="1656442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990FF224-B13E-43EA-9C3B-CB5A9C69FEC5}"/>
                </a:ext>
              </a:extLst>
            </p:cNvPr>
            <p:cNvSpPr/>
            <p:nvPr/>
          </p:nvSpPr>
          <p:spPr>
            <a:xfrm>
              <a:off x="396999" y="1331067"/>
              <a:ext cx="5673197" cy="3790215"/>
            </a:xfrm>
            <a:custGeom>
              <a:avLst/>
              <a:gdLst>
                <a:gd name="connsiteX0" fmla="*/ 3431657 w 5148196"/>
                <a:gd name="connsiteY0" fmla="*/ 0 h 3439466"/>
                <a:gd name="connsiteX1" fmla="*/ 5100195 w 5148196"/>
                <a:gd name="connsiteY1" fmla="*/ 0 h 3439466"/>
                <a:gd name="connsiteX2" fmla="*/ 5148196 w 5148196"/>
                <a:gd name="connsiteY2" fmla="*/ 48001 h 3439466"/>
                <a:gd name="connsiteX3" fmla="*/ 5148196 w 5148196"/>
                <a:gd name="connsiteY3" fmla="*/ 1594746 h 3439466"/>
                <a:gd name="connsiteX4" fmla="*/ 5100195 w 5148196"/>
                <a:gd name="connsiteY4" fmla="*/ 1642747 h 3439466"/>
                <a:gd name="connsiteX5" fmla="*/ 3476158 w 5148196"/>
                <a:gd name="connsiteY5" fmla="*/ 1642747 h 3439466"/>
                <a:gd name="connsiteX6" fmla="*/ 3476158 w 5148196"/>
                <a:gd name="connsiteY6" fmla="*/ 3379207 h 3439466"/>
                <a:gd name="connsiteX7" fmla="*/ 3415899 w 5148196"/>
                <a:gd name="connsiteY7" fmla="*/ 3439466 h 3439466"/>
                <a:gd name="connsiteX8" fmla="*/ 60259 w 5148196"/>
                <a:gd name="connsiteY8" fmla="*/ 3439466 h 3439466"/>
                <a:gd name="connsiteX9" fmla="*/ 0 w 5148196"/>
                <a:gd name="connsiteY9" fmla="*/ 3379207 h 3439466"/>
                <a:gd name="connsiteX10" fmla="*/ 0 w 5148196"/>
                <a:gd name="connsiteY10" fmla="*/ 60260 h 3439466"/>
                <a:gd name="connsiteX11" fmla="*/ 60259 w 5148196"/>
                <a:gd name="connsiteY11" fmla="*/ 1 h 3439466"/>
                <a:gd name="connsiteX12" fmla="*/ 3415899 w 5148196"/>
                <a:gd name="connsiteY12" fmla="*/ 1 h 3439466"/>
                <a:gd name="connsiteX13" fmla="*/ 3423776 w 5148196"/>
                <a:gd name="connsiteY13" fmla="*/ 1591 h 343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8196" h="3439466">
                  <a:moveTo>
                    <a:pt x="3431657" y="0"/>
                  </a:moveTo>
                  <a:lnTo>
                    <a:pt x="5100195" y="0"/>
                  </a:lnTo>
                  <a:cubicBezTo>
                    <a:pt x="5126705" y="0"/>
                    <a:pt x="5148196" y="21491"/>
                    <a:pt x="5148196" y="48001"/>
                  </a:cubicBezTo>
                  <a:lnTo>
                    <a:pt x="5148196" y="1594746"/>
                  </a:lnTo>
                  <a:cubicBezTo>
                    <a:pt x="5148196" y="1621256"/>
                    <a:pt x="5126705" y="1642747"/>
                    <a:pt x="5100195" y="1642747"/>
                  </a:cubicBezTo>
                  <a:lnTo>
                    <a:pt x="3476158" y="1642747"/>
                  </a:lnTo>
                  <a:lnTo>
                    <a:pt x="3476158" y="3379207"/>
                  </a:lnTo>
                  <a:cubicBezTo>
                    <a:pt x="3476158" y="3412487"/>
                    <a:pt x="3449179" y="3439466"/>
                    <a:pt x="3415899" y="3439466"/>
                  </a:cubicBezTo>
                  <a:lnTo>
                    <a:pt x="60259" y="3439466"/>
                  </a:lnTo>
                  <a:cubicBezTo>
                    <a:pt x="26979" y="3439466"/>
                    <a:pt x="0" y="3412487"/>
                    <a:pt x="0" y="3379207"/>
                  </a:cubicBezTo>
                  <a:lnTo>
                    <a:pt x="0" y="60260"/>
                  </a:lnTo>
                  <a:cubicBezTo>
                    <a:pt x="0" y="26980"/>
                    <a:pt x="26979" y="1"/>
                    <a:pt x="60259" y="1"/>
                  </a:cubicBezTo>
                  <a:lnTo>
                    <a:pt x="3415899" y="1"/>
                  </a:lnTo>
                  <a:lnTo>
                    <a:pt x="3423776" y="15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9A32857-9F82-402F-9050-520C4210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8" b="96526" l="5872" r="91191">
                          <a14:foregroundMark x1="44128" y1="87789" x2="48490" y2="884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66" t="-1004" r="13537" b="1004"/>
            <a:stretch/>
          </p:blipFill>
          <p:spPr>
            <a:xfrm rot="5400000">
              <a:off x="4237279" y="134550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5E47CA5-C2F9-4A0E-A55A-7F8B53CE7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5400000">
              <a:off x="6342333" y="3214334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E2313EA-0BE7-46D4-B5C3-9D97893CB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0800000">
              <a:off x="6326754" y="1444741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34E1EFA-723B-4345-BD39-3FEA2934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882" r="2886"/>
            <a:stretch/>
          </p:blipFill>
          <p:spPr>
            <a:xfrm rot="16200000">
              <a:off x="4481944" y="3358937"/>
              <a:ext cx="1737599" cy="173759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E2F42D-62CF-4627-A1B9-D10AADBC39D6}"/>
                </a:ext>
              </a:extLst>
            </p:cNvPr>
            <p:cNvGrpSpPr/>
            <p:nvPr/>
          </p:nvGrpSpPr>
          <p:grpSpPr>
            <a:xfrm>
              <a:off x="393387" y="1314450"/>
              <a:ext cx="3799767" cy="3799767"/>
              <a:chOff x="393387" y="1314450"/>
              <a:chExt cx="3799767" cy="3799767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F7C17C72-2E68-4A37-8FF2-25835D35A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158" b="96526" l="5872" r="91191">
                            <a14:foregroundMark x1="44128" y1="87789" x2="48490" y2="884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766" t="-1004" r="13537" b="1004"/>
              <a:stretch/>
            </p:blipFill>
            <p:spPr>
              <a:xfrm>
                <a:off x="393387" y="1314450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BF1CA08-5BEC-4F23-B140-30347DF14924}"/>
                  </a:ext>
                </a:extLst>
              </p:cNvPr>
              <p:cNvGrpSpPr/>
              <p:nvPr/>
            </p:nvGrpSpPr>
            <p:grpSpPr>
              <a:xfrm>
                <a:off x="1994496" y="4452011"/>
                <a:ext cx="590550" cy="590550"/>
                <a:chOff x="3315078" y="3236110"/>
                <a:chExt cx="590550" cy="59055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2B2BCAB2-621F-4C96-9F07-F03283F42F92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2D8BD1A2-A5E1-40D8-89A5-DA302885ED89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B6F35C3F-9E5B-4430-9AB1-3F2438A4C749}"/>
                  </a:ext>
                </a:extLst>
              </p:cNvPr>
              <p:cNvGrpSpPr/>
              <p:nvPr/>
            </p:nvGrpSpPr>
            <p:grpSpPr>
              <a:xfrm>
                <a:off x="2005281" y="1382844"/>
                <a:ext cx="590550" cy="590550"/>
                <a:chOff x="3315078" y="3236110"/>
                <a:chExt cx="590550" cy="59055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4D56C97B-9B68-4722-8623-765EBD0726C3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E1F00EB9-AB05-4DEB-9ADF-8A6B35092E5E}"/>
                    </a:ext>
                  </a:extLst>
                </p:cNvPr>
                <p:cNvSpPr txBox="1"/>
                <p:nvPr/>
              </p:nvSpPr>
              <p:spPr>
                <a:xfrm>
                  <a:off x="3325863" y="3300552"/>
                  <a:ext cx="56898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8343368-CB7B-473B-A521-CB41F1397F4A}"/>
                </a:ext>
              </a:extLst>
            </p:cNvPr>
            <p:cNvGrpSpPr/>
            <p:nvPr/>
          </p:nvGrpSpPr>
          <p:grpSpPr>
            <a:xfrm>
              <a:off x="7948470" y="1317669"/>
              <a:ext cx="3799767" cy="3799767"/>
              <a:chOff x="7948470" y="1317669"/>
              <a:chExt cx="3799767" cy="379976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EFEC8EB-0FA3-4901-8875-0D8A5678D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567" t="3506" r="201" b="-3506"/>
              <a:stretch/>
            </p:blipFill>
            <p:spPr>
              <a:xfrm>
                <a:off x="7948470" y="1317669"/>
                <a:ext cx="3799767" cy="37997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198CB9A3-EF9D-4A67-8DCA-6031BE788D19}"/>
                  </a:ext>
                </a:extLst>
              </p:cNvPr>
              <p:cNvGrpSpPr/>
              <p:nvPr/>
            </p:nvGrpSpPr>
            <p:grpSpPr>
              <a:xfrm>
                <a:off x="9066577" y="4039062"/>
                <a:ext cx="590550" cy="590550"/>
                <a:chOff x="3315078" y="3236110"/>
                <a:chExt cx="590550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DC74132D-25ED-46BC-91F6-3E2E344FFCAF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3EB9516A-A96B-43C4-8D7A-97A118C31668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0D87D3C-57CF-4C06-9A90-989CE1124529}"/>
                  </a:ext>
                </a:extLst>
              </p:cNvPr>
              <p:cNvGrpSpPr/>
              <p:nvPr/>
            </p:nvGrpSpPr>
            <p:grpSpPr>
              <a:xfrm>
                <a:off x="10560903" y="24951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D96EC4E8-E4BE-4380-A901-ECBF0C9ABA6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TextBox 8">
                  <a:extLst>
                    <a:ext uri="{FF2B5EF4-FFF2-40B4-BE49-F238E27FC236}">
                      <a16:creationId xmlns:a16="http://schemas.microsoft.com/office/drawing/2014/main" id="{B39E6A0D-18CD-4999-B0EF-6CB0EFC1E622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87654E-C290-4658-A3AF-DFC7C4616D37}"/>
                </a:ext>
              </a:extLst>
            </p:cNvPr>
            <p:cNvGrpSpPr/>
            <p:nvPr/>
          </p:nvGrpSpPr>
          <p:grpSpPr>
            <a:xfrm>
              <a:off x="4023906" y="1963617"/>
              <a:ext cx="729709" cy="502592"/>
              <a:chOff x="3181645" y="3236110"/>
              <a:chExt cx="857414" cy="590550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E8A74B5-C0C8-4DFF-B28E-3666D1AF51B3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896E1EA6-4E72-44EF-A7A1-70B3A69E7D49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ECE51D1-34E2-47E5-A9C1-79AFF28BCD1C}"/>
                </a:ext>
              </a:extLst>
            </p:cNvPr>
            <p:cNvGrpSpPr/>
            <p:nvPr/>
          </p:nvGrpSpPr>
          <p:grpSpPr>
            <a:xfrm>
              <a:off x="5459541" y="1973394"/>
              <a:ext cx="729709" cy="502592"/>
              <a:chOff x="3181645" y="3236110"/>
              <a:chExt cx="857414" cy="590550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65CEFB2F-607A-4F70-97C9-D1BC222CBFB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B0AB2641-47B2-437E-A2A8-A2FD10DBC0B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6A6F662-6FDA-4CD7-85A9-D665E27C39AF}"/>
                </a:ext>
              </a:extLst>
            </p:cNvPr>
            <p:cNvGrpSpPr/>
            <p:nvPr/>
          </p:nvGrpSpPr>
          <p:grpSpPr>
            <a:xfrm>
              <a:off x="6300012" y="2205387"/>
              <a:ext cx="729709" cy="502592"/>
              <a:chOff x="3181645" y="3236110"/>
              <a:chExt cx="857414" cy="590550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CCF0AEF-E56A-4B74-9644-B72686059900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1A3DB007-1006-4D79-BF74-7DB2E4B5AA1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5FB638-A218-4716-BA0E-3C5351F12E88}"/>
                </a:ext>
              </a:extLst>
            </p:cNvPr>
            <p:cNvGrpSpPr/>
            <p:nvPr/>
          </p:nvGrpSpPr>
          <p:grpSpPr>
            <a:xfrm>
              <a:off x="7008078" y="1460264"/>
              <a:ext cx="729709" cy="502592"/>
              <a:chOff x="3181645" y="3236110"/>
              <a:chExt cx="857414" cy="590550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6099A6F-A6B9-4053-943F-CAB048D6703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DCEA6272-A430-4B79-8267-E605D10DE1C3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485668B7-A9E7-4961-A2BA-1F7F5A28FC9F}"/>
                </a:ext>
              </a:extLst>
            </p:cNvPr>
            <p:cNvGrpSpPr/>
            <p:nvPr/>
          </p:nvGrpSpPr>
          <p:grpSpPr>
            <a:xfrm>
              <a:off x="6274981" y="3659027"/>
              <a:ext cx="729709" cy="502592"/>
              <a:chOff x="3181645" y="3236110"/>
              <a:chExt cx="857414" cy="59055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391A449-B515-4883-8355-DDE7730D78B6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AC518432-A43A-4ABC-911D-701C5D3566BF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DC7E5E7-73DF-4FDD-9B97-BD86E0CEC4B9}"/>
                </a:ext>
              </a:extLst>
            </p:cNvPr>
            <p:cNvGrpSpPr/>
            <p:nvPr/>
          </p:nvGrpSpPr>
          <p:grpSpPr>
            <a:xfrm>
              <a:off x="6979419" y="4373044"/>
              <a:ext cx="729709" cy="502592"/>
              <a:chOff x="3181645" y="3236110"/>
              <a:chExt cx="857414" cy="59055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1A3FD8B4-BF97-4700-9E4E-1322142092D1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D17B93D-D8A6-467D-819E-F8A9D4D2F00B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ED9AA7D-D732-4C3C-A7BC-DE989B563FA2}"/>
                </a:ext>
              </a:extLst>
            </p:cNvPr>
            <p:cNvGrpSpPr/>
            <p:nvPr/>
          </p:nvGrpSpPr>
          <p:grpSpPr>
            <a:xfrm>
              <a:off x="5560200" y="4150433"/>
              <a:ext cx="729709" cy="502592"/>
              <a:chOff x="3181645" y="3236110"/>
              <a:chExt cx="857414" cy="59055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5484BEAD-DB74-4B8C-8C83-DE993D1A5C5A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B54EFE1-C66D-4AEF-87D1-C89A176E2B9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46AD7CC-21B7-4B09-A40F-FA8259EC760D}"/>
                </a:ext>
              </a:extLst>
            </p:cNvPr>
            <p:cNvGrpSpPr/>
            <p:nvPr/>
          </p:nvGrpSpPr>
          <p:grpSpPr>
            <a:xfrm>
              <a:off x="4851947" y="3442640"/>
              <a:ext cx="729709" cy="502592"/>
              <a:chOff x="3181645" y="3236110"/>
              <a:chExt cx="857414" cy="590550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A8130D5-31B3-479A-A5AE-4B8EBC432ADB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D697024A-DFF2-4E2C-94EB-7A249D3BD035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07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3877EA-884F-4F4C-A172-7AD156B2073A}"/>
              </a:ext>
            </a:extLst>
          </p:cNvPr>
          <p:cNvGrpSpPr/>
          <p:nvPr/>
        </p:nvGrpSpPr>
        <p:grpSpPr>
          <a:xfrm>
            <a:off x="374335" y="1321053"/>
            <a:ext cx="11383115" cy="4270281"/>
            <a:chOff x="374335" y="1321053"/>
            <a:chExt cx="11383115" cy="4270281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8C940EB6-2EE0-45C7-AC3B-96C746A69E36}"/>
                </a:ext>
              </a:extLst>
            </p:cNvPr>
            <p:cNvSpPr/>
            <p:nvPr/>
          </p:nvSpPr>
          <p:spPr>
            <a:xfrm>
              <a:off x="374335" y="1321053"/>
              <a:ext cx="7284220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FB7153-3F06-4E2C-9D9B-B5170331168D}"/>
                </a:ext>
              </a:extLst>
            </p:cNvPr>
            <p:cNvSpPr/>
            <p:nvPr/>
          </p:nvSpPr>
          <p:spPr>
            <a:xfrm>
              <a:off x="7925114" y="1321053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1D6B743-A74F-4194-BE4B-8718B0046713}"/>
                </a:ext>
              </a:extLst>
            </p:cNvPr>
            <p:cNvSpPr txBox="1"/>
            <p:nvPr/>
          </p:nvSpPr>
          <p:spPr>
            <a:xfrm>
              <a:off x="393385" y="5129669"/>
              <a:ext cx="7265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03D2007-ED1A-4CE8-9AAB-DBE16D018165}"/>
                </a:ext>
              </a:extLst>
            </p:cNvPr>
            <p:cNvSpPr txBox="1"/>
            <p:nvPr/>
          </p:nvSpPr>
          <p:spPr>
            <a:xfrm>
              <a:off x="8064353" y="5121438"/>
              <a:ext cx="36930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en-US" altLang="zh-TW" sz="1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624B03C-160C-43C9-99B0-0C8BB37F8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5400000">
              <a:off x="4022762" y="1458430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C362CEF-C1E3-4853-90DA-BBF2AB3A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0800000">
              <a:off x="4022762" y="3290533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E3E593B-CCD8-4234-87AF-1BAB7AA8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 rot="16200000">
              <a:off x="5881634" y="1482235"/>
              <a:ext cx="1738821" cy="1738821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0E0C681-FF53-4995-8B64-A020FF0F086A}"/>
                </a:ext>
              </a:extLst>
            </p:cNvPr>
            <p:cNvGrpSpPr/>
            <p:nvPr/>
          </p:nvGrpSpPr>
          <p:grpSpPr>
            <a:xfrm>
              <a:off x="549829" y="1490266"/>
              <a:ext cx="3463328" cy="3448134"/>
              <a:chOff x="549829" y="1490266"/>
              <a:chExt cx="3463328" cy="344813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51167E62-A3F1-491A-8D3B-1E5B0CCD7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6999" y1="39443" x2="19167" y2="43944"/>
                            <a14:foregroundMark x1="48482" y1="81886" x2="53079" y2="82208"/>
                            <a14:foregroundMark x1="83608" y1="36334" x2="83608" y2="466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540" t="-171" r="9540" b="171"/>
              <a:stretch/>
            </p:blipFill>
            <p:spPr>
              <a:xfrm>
                <a:off x="54982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8E83329-0532-41EA-91F0-ACD53676020C}"/>
                  </a:ext>
                </a:extLst>
              </p:cNvPr>
              <p:cNvGrpSpPr/>
              <p:nvPr/>
            </p:nvGrpSpPr>
            <p:grpSpPr>
              <a:xfrm>
                <a:off x="1988146" y="4054078"/>
                <a:ext cx="590550" cy="590550"/>
                <a:chOff x="3315078" y="3236110"/>
                <a:chExt cx="590550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936111DB-2FF8-4FBD-8385-4692542612A8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9084F6CB-3584-454F-9AF3-2A3232025244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43C5895-B751-4F6E-8688-8A7D521217D7}"/>
                  </a:ext>
                </a:extLst>
              </p:cNvPr>
              <p:cNvGrpSpPr/>
              <p:nvPr/>
            </p:nvGrpSpPr>
            <p:grpSpPr>
              <a:xfrm>
                <a:off x="3422607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D4D361C-DF70-4FB9-9FB0-6671B28F28AA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TextBox 8">
                  <a:extLst>
                    <a:ext uri="{FF2B5EF4-FFF2-40B4-BE49-F238E27FC236}">
                      <a16:creationId xmlns:a16="http://schemas.microsoft.com/office/drawing/2014/main" id="{8B7C2968-33D7-42C5-AE37-B97F76172FD3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48BF949-B0E8-4475-BFF4-BA5660D42FF1}"/>
                  </a:ext>
                </a:extLst>
              </p:cNvPr>
              <p:cNvGrpSpPr/>
              <p:nvPr/>
            </p:nvGrpSpPr>
            <p:grpSpPr>
              <a:xfrm>
                <a:off x="572735" y="2631907"/>
                <a:ext cx="590550" cy="590550"/>
                <a:chOff x="3315078" y="3236110"/>
                <a:chExt cx="590550" cy="59055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ED43728-B374-4199-BD2B-D6D13D4BE85B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6" name="TextBox 8">
                  <a:extLst>
                    <a:ext uri="{FF2B5EF4-FFF2-40B4-BE49-F238E27FC236}">
                      <a16:creationId xmlns:a16="http://schemas.microsoft.com/office/drawing/2014/main" id="{8D4A77C6-99A2-42FB-8627-6F7F34C0003B}"/>
                    </a:ext>
                  </a:extLst>
                </p:cNvPr>
                <p:cNvSpPr txBox="1"/>
                <p:nvPr/>
              </p:nvSpPr>
              <p:spPr>
                <a:xfrm>
                  <a:off x="3315078" y="3300552"/>
                  <a:ext cx="59055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371930F-81CB-4372-A763-0134508AA14B}"/>
                </a:ext>
              </a:extLst>
            </p:cNvPr>
            <p:cNvGrpSpPr/>
            <p:nvPr/>
          </p:nvGrpSpPr>
          <p:grpSpPr>
            <a:xfrm>
              <a:off x="8139209" y="1490266"/>
              <a:ext cx="3448134" cy="3448134"/>
              <a:chOff x="8139209" y="1490266"/>
              <a:chExt cx="3448134" cy="3448134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7B45093-6FE5-4B2F-AF21-743C725FB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17" b="96327" l="6822" r="95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851" r="8851"/>
              <a:stretch/>
            </p:blipFill>
            <p:spPr>
              <a:xfrm>
                <a:off x="8139209" y="1490266"/>
                <a:ext cx="3448134" cy="3448134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5C60719-562E-4D30-A8C5-92A8E102BD03}"/>
                  </a:ext>
                </a:extLst>
              </p:cNvPr>
              <p:cNvGrpSpPr/>
              <p:nvPr/>
            </p:nvGrpSpPr>
            <p:grpSpPr>
              <a:xfrm>
                <a:off x="9524033" y="4338487"/>
                <a:ext cx="602286" cy="590550"/>
                <a:chOff x="3309210" y="3236110"/>
                <a:chExt cx="602286" cy="590550"/>
              </a:xfrm>
            </p:grpSpPr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EE39E79-37CE-4BC1-B8A4-A11BEB0F0005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4" name="TextBox 8">
                  <a:extLst>
                    <a:ext uri="{FF2B5EF4-FFF2-40B4-BE49-F238E27FC236}">
                      <a16:creationId xmlns:a16="http://schemas.microsoft.com/office/drawing/2014/main" id="{7AEAFA47-CEF0-4E5E-AD0D-55A45E3EA06F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5B663DBE-3869-43E9-A2F4-6E7A4DF1DAE4}"/>
                  </a:ext>
                </a:extLst>
              </p:cNvPr>
              <p:cNvGrpSpPr/>
              <p:nvPr/>
            </p:nvGrpSpPr>
            <p:grpSpPr>
              <a:xfrm>
                <a:off x="10948688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956C3467-5B6C-4AD1-97DE-084EA08D001E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CA54F66D-4D1B-4A02-931A-1B7F87100411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FCEAE19-2753-4583-ADCF-8427AE01115C}"/>
                  </a:ext>
                </a:extLst>
              </p:cNvPr>
              <p:cNvGrpSpPr/>
              <p:nvPr/>
            </p:nvGrpSpPr>
            <p:grpSpPr>
              <a:xfrm>
                <a:off x="8139209" y="2919058"/>
                <a:ext cx="602286" cy="590550"/>
                <a:chOff x="3309210" y="3236110"/>
                <a:chExt cx="602286" cy="590550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D0BD31A6-D524-46E6-B179-AECD8CFE934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1B443293-5A7D-4C0C-90EB-0DE1C6791989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C460FC8-4A02-477E-97A9-2F151DEA25FE}"/>
                  </a:ext>
                </a:extLst>
              </p:cNvPr>
              <p:cNvGrpSpPr/>
              <p:nvPr/>
            </p:nvGrpSpPr>
            <p:grpSpPr>
              <a:xfrm>
                <a:off x="9519409" y="1514541"/>
                <a:ext cx="602286" cy="590550"/>
                <a:chOff x="3309210" y="3236110"/>
                <a:chExt cx="602286" cy="590550"/>
              </a:xfrm>
            </p:grpSpPr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E568AEC6-9A78-4FEB-955C-68F6955181E0}"/>
                    </a:ext>
                  </a:extLst>
                </p:cNvPr>
                <p:cNvSpPr/>
                <p:nvPr/>
              </p:nvSpPr>
              <p:spPr>
                <a:xfrm>
                  <a:off x="3315078" y="32361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TextBox 8">
                  <a:extLst>
                    <a:ext uri="{FF2B5EF4-FFF2-40B4-BE49-F238E27FC236}">
                      <a16:creationId xmlns:a16="http://schemas.microsoft.com/office/drawing/2014/main" id="{D9CF1435-243B-4173-9937-09B1BA550F45}"/>
                    </a:ext>
                  </a:extLst>
                </p:cNvPr>
                <p:cNvSpPr txBox="1"/>
                <p:nvPr/>
              </p:nvSpPr>
              <p:spPr>
                <a:xfrm>
                  <a:off x="3309210" y="3300552"/>
                  <a:ext cx="60228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DF332843-5761-4CCF-860D-DE089A5BAF27}"/>
                </a:ext>
              </a:extLst>
            </p:cNvPr>
            <p:cNvGrpSpPr/>
            <p:nvPr/>
          </p:nvGrpSpPr>
          <p:grpSpPr>
            <a:xfrm>
              <a:off x="5250460" y="4054078"/>
              <a:ext cx="729709" cy="502592"/>
              <a:chOff x="3181645" y="3236110"/>
              <a:chExt cx="857414" cy="59055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4A3E793F-4A8C-4809-8A88-17BF911D0F5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5E9D27A5-D530-438D-B62D-3B88E2D5AEDA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BF497C1-0FC1-43B7-982F-515AF4B313FA}"/>
                </a:ext>
              </a:extLst>
            </p:cNvPr>
            <p:cNvGrpSpPr/>
            <p:nvPr/>
          </p:nvGrpSpPr>
          <p:grpSpPr>
            <a:xfrm>
              <a:off x="3789250" y="4054078"/>
              <a:ext cx="729709" cy="502592"/>
              <a:chOff x="3181645" y="3236110"/>
              <a:chExt cx="857414" cy="590550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06BCE3B6-8B5E-4AE7-95FD-C81ED9630F2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TextBox 8">
                <a:extLst>
                  <a:ext uri="{FF2B5EF4-FFF2-40B4-BE49-F238E27FC236}">
                    <a16:creationId xmlns:a16="http://schemas.microsoft.com/office/drawing/2014/main" id="{FDFBA04D-9462-4B95-A1B2-55AC2A6E5B2E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9465FC3-DE18-466B-9AA4-22DAA83AF29A}"/>
                </a:ext>
              </a:extLst>
            </p:cNvPr>
            <p:cNvGrpSpPr/>
            <p:nvPr/>
          </p:nvGrpSpPr>
          <p:grpSpPr>
            <a:xfrm>
              <a:off x="4680023" y="2827178"/>
              <a:ext cx="729709" cy="502592"/>
              <a:chOff x="3181645" y="3236110"/>
              <a:chExt cx="857414" cy="590550"/>
            </a:xfrm>
          </p:grpSpPr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FB0D502-E322-49C0-A16D-FBD971730AE9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8">
                <a:extLst>
                  <a:ext uri="{FF2B5EF4-FFF2-40B4-BE49-F238E27FC236}">
                    <a16:creationId xmlns:a16="http://schemas.microsoft.com/office/drawing/2014/main" id="{7B0BB6A5-1D4F-4ABD-B792-A1BDA276A0A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741E82B0-AF4E-4E3C-B543-E3C3D2D0678C}"/>
                </a:ext>
              </a:extLst>
            </p:cNvPr>
            <p:cNvGrpSpPr/>
            <p:nvPr/>
          </p:nvGrpSpPr>
          <p:grpSpPr>
            <a:xfrm>
              <a:off x="3951782" y="2086678"/>
              <a:ext cx="729709" cy="502592"/>
              <a:chOff x="3181645" y="3236110"/>
              <a:chExt cx="857414" cy="590550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E23DB9EE-F560-407A-BF56-F43F03C2925C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8">
                <a:extLst>
                  <a:ext uri="{FF2B5EF4-FFF2-40B4-BE49-F238E27FC236}">
                    <a16:creationId xmlns:a16="http://schemas.microsoft.com/office/drawing/2014/main" id="{EE1137FB-EBD6-44AB-864B-BB4D71E4692D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8752342-A1CC-4BF3-BDFF-387315496013}"/>
                </a:ext>
              </a:extLst>
            </p:cNvPr>
            <p:cNvGrpSpPr/>
            <p:nvPr/>
          </p:nvGrpSpPr>
          <p:grpSpPr>
            <a:xfrm>
              <a:off x="4680798" y="1343754"/>
              <a:ext cx="729709" cy="502592"/>
              <a:chOff x="3181645" y="3236110"/>
              <a:chExt cx="857414" cy="590550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26C0047D-49A1-4552-A780-365C11A26DB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4988E9-CA90-4BB4-A411-2B9174F7160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7EBBBFD-6605-4409-8DC0-03732D1C50BC}"/>
                </a:ext>
              </a:extLst>
            </p:cNvPr>
            <p:cNvGrpSpPr/>
            <p:nvPr/>
          </p:nvGrpSpPr>
          <p:grpSpPr>
            <a:xfrm>
              <a:off x="6242542" y="1343754"/>
              <a:ext cx="729709" cy="502592"/>
              <a:chOff x="3181645" y="3236110"/>
              <a:chExt cx="857414" cy="590550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BA8F0B3-3EC6-41DC-ABEA-C804CD05E635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A7D00480-0E94-43F5-B0B4-2B326F1F8A62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E171C2A5-AEDB-4C28-A10A-D9F3A0465997}"/>
                </a:ext>
              </a:extLst>
            </p:cNvPr>
            <p:cNvGrpSpPr/>
            <p:nvPr/>
          </p:nvGrpSpPr>
          <p:grpSpPr>
            <a:xfrm>
              <a:off x="6234320" y="2827178"/>
              <a:ext cx="729709" cy="502592"/>
              <a:chOff x="3181645" y="3236110"/>
              <a:chExt cx="857414" cy="590550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DE294299-4097-4B72-A00D-5297AD5EC9F4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B37ADCA5-756C-4E1C-9FCF-49580AB5786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4B77A0FA-AF4A-418F-AD05-2F64BFAB779D}"/>
                </a:ext>
              </a:extLst>
            </p:cNvPr>
            <p:cNvGrpSpPr/>
            <p:nvPr/>
          </p:nvGrpSpPr>
          <p:grpSpPr>
            <a:xfrm>
              <a:off x="6957463" y="2086040"/>
              <a:ext cx="729709" cy="502592"/>
              <a:chOff x="3181645" y="3236110"/>
              <a:chExt cx="857414" cy="590550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43F181DD-A88E-46D0-9F20-BDBCDE9CDC1E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C7495807-3764-468A-8775-EB5782CB2BA6}"/>
                  </a:ext>
                </a:extLst>
              </p:cNvPr>
              <p:cNvSpPr txBox="1"/>
              <p:nvPr/>
            </p:nvSpPr>
            <p:spPr>
              <a:xfrm>
                <a:off x="3181645" y="3300553"/>
                <a:ext cx="857414" cy="461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8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A8EEAF7-19EE-4E61-9ACB-230C1D53F99E}"/>
              </a:ext>
            </a:extLst>
          </p:cNvPr>
          <p:cNvGrpSpPr/>
          <p:nvPr/>
        </p:nvGrpSpPr>
        <p:grpSpPr>
          <a:xfrm>
            <a:off x="185756" y="1610946"/>
            <a:ext cx="11840566" cy="4248225"/>
            <a:chOff x="185756" y="1610946"/>
            <a:chExt cx="11840566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1857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42236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8D96B22-D987-4C06-8F1A-4407A63989F3}"/>
                </a:ext>
              </a:extLst>
            </p:cNvPr>
            <p:cNvSpPr/>
            <p:nvPr/>
          </p:nvSpPr>
          <p:spPr>
            <a:xfrm>
              <a:off x="819936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1857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石牆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42236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秘密房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2BAA83E-020C-42F2-8D94-B6BED2A3DCF2}"/>
                </a:ext>
              </a:extLst>
            </p:cNvPr>
            <p:cNvSpPr txBox="1"/>
            <p:nvPr/>
          </p:nvSpPr>
          <p:spPr>
            <a:xfrm>
              <a:off x="8199365" y="5397505"/>
              <a:ext cx="3826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鎖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9D95531-78F2-47E9-9D40-292CC6C283EF}"/>
                </a:ext>
              </a:extLst>
            </p:cNvPr>
            <p:cNvGrpSpPr/>
            <p:nvPr/>
          </p:nvGrpSpPr>
          <p:grpSpPr>
            <a:xfrm>
              <a:off x="4335376" y="1704604"/>
              <a:ext cx="3600000" cy="3600000"/>
              <a:chOff x="4335376" y="1704604"/>
              <a:chExt cx="3600000" cy="36000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5E8F2EF-DDC9-4416-B834-63A1C9272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100000" l="9970" r="8995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99" t="6329" r="13303" b="-6329"/>
              <a:stretch/>
            </p:blipFill>
            <p:spPr>
              <a:xfrm>
                <a:off x="4335376" y="1704604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5708435" y="45193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BDFEAC3-2515-43A3-A3B8-FFB81BBD6500}"/>
                </a:ext>
              </a:extLst>
            </p:cNvPr>
            <p:cNvGrpSpPr/>
            <p:nvPr/>
          </p:nvGrpSpPr>
          <p:grpSpPr>
            <a:xfrm>
              <a:off x="305628" y="1714378"/>
              <a:ext cx="3600000" cy="3600000"/>
              <a:chOff x="305628" y="1714378"/>
              <a:chExt cx="3600000" cy="3600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28BD8253-211C-445B-A10C-4FA5248DE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01" b="97030" l="999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358" t="30277" r="16358" b="-30277"/>
              <a:stretch/>
            </p:blipFill>
            <p:spPr>
              <a:xfrm>
                <a:off x="305628" y="1714378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1670527" y="35219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F2BA7CA-9E18-447C-B76F-D8A74F7A2A9A}"/>
                  </a:ext>
                </a:extLst>
              </p:cNvPr>
              <p:cNvGrpSpPr/>
              <p:nvPr/>
            </p:nvGrpSpPr>
            <p:grpSpPr>
              <a:xfrm>
                <a:off x="1676921" y="2718410"/>
                <a:ext cx="857414" cy="590550"/>
                <a:chOff x="3473539" y="3258311"/>
                <a:chExt cx="857414" cy="590550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3DF5117C-BF19-40C3-A2B8-DB9877ECF4DB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TextBox 8">
                  <a:extLst>
                    <a:ext uri="{FF2B5EF4-FFF2-40B4-BE49-F238E27FC236}">
                      <a16:creationId xmlns:a16="http://schemas.microsoft.com/office/drawing/2014/main" id="{5AF232ED-B724-493D-A069-477A614B6848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68D7413-7686-4A57-9AE9-4EC10D358183}"/>
                  </a:ext>
                </a:extLst>
              </p:cNvPr>
              <p:cNvSpPr txBox="1"/>
              <p:nvPr/>
            </p:nvSpPr>
            <p:spPr>
              <a:xfrm>
                <a:off x="44926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Wall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F0012377-7FC8-48C6-83BB-4FEEA0FA2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261" y="2212181"/>
                <a:ext cx="0" cy="1032336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1F2C286-7DC7-425D-8FCD-D29064DE7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28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BAD00486-ADA5-4812-B7A5-21EC706B19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788" y="3231454"/>
                <a:ext cx="743474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0BB61A-E8A6-4138-B2E8-9A0071C99B26}"/>
                  </a:ext>
                </a:extLst>
              </p:cNvPr>
              <p:cNvSpPr/>
              <p:nvPr/>
            </p:nvSpPr>
            <p:spPr>
              <a:xfrm>
                <a:off x="2044340" y="3161824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D1D5C2-03FD-403C-924E-BFFF10F94A06}"/>
                </a:ext>
              </a:extLst>
            </p:cNvPr>
            <p:cNvGrpSpPr/>
            <p:nvPr/>
          </p:nvGrpSpPr>
          <p:grpSpPr>
            <a:xfrm>
              <a:off x="8312843" y="1703751"/>
              <a:ext cx="3600000" cy="3600000"/>
              <a:chOff x="8312843" y="1703751"/>
              <a:chExt cx="3600000" cy="360000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FEE61B3-7033-499B-A201-EB7A5FE7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57" b="96537" l="9948" r="8996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12" t="17602" r="9059" b="-17602"/>
              <a:stretch/>
            </p:blipFill>
            <p:spPr>
              <a:xfrm>
                <a:off x="8312843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583C122B-BD49-4CE6-AA67-9D13DFAE17DA}"/>
                  </a:ext>
                </a:extLst>
              </p:cNvPr>
              <p:cNvGrpSpPr/>
              <p:nvPr/>
            </p:nvGrpSpPr>
            <p:grpSpPr>
              <a:xfrm>
                <a:off x="9668823" y="4098594"/>
                <a:ext cx="857414" cy="590550"/>
                <a:chOff x="5583254" y="5373311"/>
                <a:chExt cx="857414" cy="590550"/>
              </a:xfrm>
            </p:grpSpPr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CEA7035B-8C6A-4CBA-978F-027DF537AB69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TextBox 8">
                  <a:extLst>
                    <a:ext uri="{FF2B5EF4-FFF2-40B4-BE49-F238E27FC236}">
                      <a16:creationId xmlns:a16="http://schemas.microsoft.com/office/drawing/2014/main" id="{F5E2CED9-FE40-4ADB-B7B6-1A6EC61D325A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6F413062-26A4-42B7-8119-A6992CBEAC2D}"/>
                  </a:ext>
                </a:extLst>
              </p:cNvPr>
              <p:cNvGrpSpPr/>
              <p:nvPr/>
            </p:nvGrpSpPr>
            <p:grpSpPr>
              <a:xfrm>
                <a:off x="9684136" y="2422234"/>
                <a:ext cx="857414" cy="590550"/>
                <a:chOff x="3473539" y="3258311"/>
                <a:chExt cx="857414" cy="590550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0819440B-E3F2-40C2-96AA-0BF532341403}"/>
                    </a:ext>
                  </a:extLst>
                </p:cNvPr>
                <p:cNvSpPr/>
                <p:nvPr/>
              </p:nvSpPr>
              <p:spPr>
                <a:xfrm>
                  <a:off x="3606971" y="3258311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8">
                  <a:extLst>
                    <a:ext uri="{FF2B5EF4-FFF2-40B4-BE49-F238E27FC236}">
                      <a16:creationId xmlns:a16="http://schemas.microsoft.com/office/drawing/2014/main" id="{49366A3F-59AF-4C1F-A53A-252E33B2386E}"/>
                    </a:ext>
                  </a:extLst>
                </p:cNvPr>
                <p:cNvSpPr txBox="1"/>
                <p:nvPr/>
              </p:nvSpPr>
              <p:spPr>
                <a:xfrm>
                  <a:off x="3473539" y="3322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16725D1E-AD9D-490C-840E-1A6C993ADF7F}"/>
                  </a:ext>
                </a:extLst>
              </p:cNvPr>
              <p:cNvSpPr txBox="1"/>
              <p:nvPr/>
            </p:nvSpPr>
            <p:spPr>
              <a:xfrm>
                <a:off x="8627188" y="1943200"/>
                <a:ext cx="19143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Lock marker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2924F765-CDCF-4DC3-9B68-2D3D612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181" y="2212181"/>
                <a:ext cx="0" cy="1971254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2E77BF6-5707-4513-AB76-3B39CFA80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206" y="2215787"/>
                <a:ext cx="581975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F52C467-3362-41AA-AD4F-485EB32D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25075" y="4185334"/>
                <a:ext cx="906106" cy="0"/>
              </a:xfrm>
              <a:prstGeom prst="line">
                <a:avLst/>
              </a:prstGeom>
              <a:ln w="19050">
                <a:solidFill>
                  <a:schemeClr val="bg2"/>
                </a:solidFill>
                <a:prstDash val="sys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A507F44-030A-4CE3-AB43-FD90DEAE36EA}"/>
                  </a:ext>
                </a:extLst>
              </p:cNvPr>
              <p:cNvSpPr/>
              <p:nvPr/>
            </p:nvSpPr>
            <p:spPr>
              <a:xfrm>
                <a:off x="10022557" y="4108462"/>
                <a:ext cx="149946" cy="149946"/>
              </a:xfrm>
              <a:prstGeom prst="ellipse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31A9577-1DFC-45F8-BBCC-020EB26DD562}"/>
              </a:ext>
            </a:extLst>
          </p:cNvPr>
          <p:cNvGrpSpPr/>
          <p:nvPr/>
        </p:nvGrpSpPr>
        <p:grpSpPr>
          <a:xfrm>
            <a:off x="2166956" y="1610946"/>
            <a:ext cx="7864864" cy="4248225"/>
            <a:chOff x="2166956" y="1610946"/>
            <a:chExt cx="7864864" cy="424822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B80BDF6-5848-4C26-9C8E-6C7D177F00D0}"/>
                </a:ext>
              </a:extLst>
            </p:cNvPr>
            <p:cNvSpPr/>
            <p:nvPr/>
          </p:nvSpPr>
          <p:spPr>
            <a:xfrm>
              <a:off x="2166956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BC0E286-A55D-44D7-8E02-263C1638B2F2}"/>
                </a:ext>
              </a:extLst>
            </p:cNvPr>
            <p:cNvSpPr/>
            <p:nvPr/>
          </p:nvSpPr>
          <p:spPr>
            <a:xfrm>
              <a:off x="6204864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F48449C-2EB4-4153-889C-630B0F9A893C}"/>
                </a:ext>
              </a:extLst>
            </p:cNvPr>
            <p:cNvSpPr txBox="1"/>
            <p:nvPr/>
          </p:nvSpPr>
          <p:spPr>
            <a:xfrm>
              <a:off x="2166956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(d)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商店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4AE97A2-454D-4A40-AE06-E3E53FA9BB66}"/>
                </a:ext>
              </a:extLst>
            </p:cNvPr>
            <p:cNvSpPr txBox="1"/>
            <p:nvPr/>
          </p:nvSpPr>
          <p:spPr>
            <a:xfrm>
              <a:off x="6204864" y="5397506"/>
              <a:ext cx="38269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(e)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寶藏房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50013B33-FDBF-4922-85E2-811293631C4C}"/>
                </a:ext>
              </a:extLst>
            </p:cNvPr>
            <p:cNvGrpSpPr/>
            <p:nvPr/>
          </p:nvGrpSpPr>
          <p:grpSpPr>
            <a:xfrm>
              <a:off x="2297026" y="1703751"/>
              <a:ext cx="3600000" cy="3600000"/>
              <a:chOff x="2297026" y="1703751"/>
              <a:chExt cx="3600000" cy="3600000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BD04363B-A873-45E6-8DD3-3DE8848E9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8" b="97397" l="9977" r="8994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607" t="3439" r="13088" b="-3439"/>
              <a:stretch/>
            </p:blipFill>
            <p:spPr>
              <a:xfrm>
                <a:off x="2297026" y="1703751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C89F7CAF-4EE8-4903-A0EF-F8D2453565E6}"/>
                  </a:ext>
                </a:extLst>
              </p:cNvPr>
              <p:cNvGrpSpPr/>
              <p:nvPr/>
            </p:nvGrpSpPr>
            <p:grpSpPr>
              <a:xfrm>
                <a:off x="3651727" y="4576014"/>
                <a:ext cx="857414" cy="590550"/>
                <a:chOff x="5583254" y="5373311"/>
                <a:chExt cx="857414" cy="59055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1A8FA1C-2FD1-4240-8F32-8E296DBB2642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E6ECED04-EAA5-49E9-829E-9F3D9D35BD80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F501D67-309C-447A-B43D-A33E6502CCC6}"/>
                </a:ext>
              </a:extLst>
            </p:cNvPr>
            <p:cNvGrpSpPr/>
            <p:nvPr/>
          </p:nvGrpSpPr>
          <p:grpSpPr>
            <a:xfrm>
              <a:off x="6315903" y="1707450"/>
              <a:ext cx="3600000" cy="3600000"/>
              <a:chOff x="6315903" y="1707450"/>
              <a:chExt cx="3600000" cy="36000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686AFA7B-B798-48D6-AAAF-77A30C972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9" b="95893" l="9982" r="899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114" t="2707" r="7582" b="-2707"/>
              <a:stretch/>
            </p:blipFill>
            <p:spPr>
              <a:xfrm>
                <a:off x="6315903" y="1707450"/>
                <a:ext cx="3600000" cy="3600000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654E1570-D3D7-43AA-9568-00E779FBAA54}"/>
                  </a:ext>
                </a:extLst>
              </p:cNvPr>
              <p:cNvGrpSpPr/>
              <p:nvPr/>
            </p:nvGrpSpPr>
            <p:grpSpPr>
              <a:xfrm>
                <a:off x="7689635" y="4582840"/>
                <a:ext cx="857414" cy="590550"/>
                <a:chOff x="5583254" y="5373311"/>
                <a:chExt cx="857414" cy="590550"/>
              </a:xfrm>
            </p:grpSpPr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046681CE-CAF8-43D1-8EE4-574DF2A771F7}"/>
                    </a:ext>
                  </a:extLst>
                </p:cNvPr>
                <p:cNvSpPr/>
                <p:nvPr/>
              </p:nvSpPr>
              <p:spPr>
                <a:xfrm>
                  <a:off x="5716686" y="5373311"/>
                  <a:ext cx="590550" cy="590550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4F2B60C7-D717-442A-A38C-42CF08A08931}"/>
                    </a:ext>
                  </a:extLst>
                </p:cNvPr>
                <p:cNvSpPr txBox="1"/>
                <p:nvPr/>
              </p:nvSpPr>
              <p:spPr>
                <a:xfrm>
                  <a:off x="5583254" y="5437753"/>
                  <a:ext cx="8574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En</a:t>
                  </a:r>
                  <a:endParaRPr 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87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4195781" y="1610946"/>
            <a:ext cx="3826956" cy="3786560"/>
            <a:chOff x="4195781" y="1610946"/>
            <a:chExt cx="3826956" cy="37865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4691690-C079-4FBA-8094-0387F3B43035}"/>
                </a:ext>
              </a:extLst>
            </p:cNvPr>
            <p:cNvSpPr/>
            <p:nvPr/>
          </p:nvSpPr>
          <p:spPr>
            <a:xfrm>
              <a:off x="4195781" y="1610946"/>
              <a:ext cx="3826956" cy="378656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8" b="95740" l="9948" r="899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204" t="24722" r="11633" b="-24722"/>
            <a:stretch/>
          </p:blipFill>
          <p:spPr>
            <a:xfrm>
              <a:off x="4325851" y="1703751"/>
              <a:ext cx="3600000" cy="360000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D82B2-28BF-44BC-93E5-B86DDDFF93A1}"/>
              </a:ext>
            </a:extLst>
          </p:cNvPr>
          <p:cNvGrpSpPr/>
          <p:nvPr/>
        </p:nvGrpSpPr>
        <p:grpSpPr>
          <a:xfrm>
            <a:off x="3777603" y="2253674"/>
            <a:ext cx="4680770" cy="2693823"/>
            <a:chOff x="3777603" y="2253674"/>
            <a:chExt cx="4680770" cy="269382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C5E5B93-4365-4C61-9D62-89DD71DE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603" y="2253674"/>
              <a:ext cx="4680770" cy="2232158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9BE99FAC-A8A2-46BA-A74F-3418AFCA11BC}"/>
                </a:ext>
              </a:extLst>
            </p:cNvPr>
            <p:cNvSpPr txBox="1"/>
            <p:nvPr/>
          </p:nvSpPr>
          <p:spPr>
            <a:xfrm>
              <a:off x="3777603" y="4485832"/>
              <a:ext cx="46807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0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4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735C917F-67BC-4743-A416-690021235C1B}"/>
              </a:ext>
            </a:extLst>
          </p:cNvPr>
          <p:cNvGrpSpPr/>
          <p:nvPr/>
        </p:nvGrpSpPr>
        <p:grpSpPr>
          <a:xfrm>
            <a:off x="16868" y="1982804"/>
            <a:ext cx="12065248" cy="3555755"/>
            <a:chOff x="16868" y="1982804"/>
            <a:chExt cx="12065248" cy="3555755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D641B38B-667B-4CD6-B821-7F896D4095DC}"/>
                </a:ext>
              </a:extLst>
            </p:cNvPr>
            <p:cNvGrpSpPr/>
            <p:nvPr/>
          </p:nvGrpSpPr>
          <p:grpSpPr>
            <a:xfrm>
              <a:off x="16868" y="1982804"/>
              <a:ext cx="12065248" cy="3555755"/>
              <a:chOff x="16868" y="1982804"/>
              <a:chExt cx="12065248" cy="3555755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08F524B3-2D97-4928-8FD0-C213D1928D81}"/>
                  </a:ext>
                </a:extLst>
              </p:cNvPr>
              <p:cNvSpPr/>
              <p:nvPr/>
            </p:nvSpPr>
            <p:spPr>
              <a:xfrm>
                <a:off x="113118" y="1982804"/>
                <a:ext cx="11968997" cy="3080064"/>
              </a:xfrm>
              <a:prstGeom prst="roundRect">
                <a:avLst>
                  <a:gd name="adj" fmla="val 175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CF4D7F38-D26F-4ED1-B569-540FC0FE4637}"/>
                  </a:ext>
                </a:extLst>
              </p:cNvPr>
              <p:cNvSpPr/>
              <p:nvPr/>
            </p:nvSpPr>
            <p:spPr>
              <a:xfrm>
                <a:off x="1662804" y="2129848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4B370066-3259-40B8-93D1-1A607D2FA41E}"/>
                  </a:ext>
                </a:extLst>
              </p:cNvPr>
              <p:cNvSpPr/>
              <p:nvPr/>
            </p:nvSpPr>
            <p:spPr>
              <a:xfrm>
                <a:off x="6800215" y="2118481"/>
                <a:ext cx="2624687" cy="2793045"/>
              </a:xfrm>
              <a:prstGeom prst="roundRect">
                <a:avLst>
                  <a:gd name="adj" fmla="val 1752"/>
                </a:avLst>
              </a:prstGeom>
              <a:solidFill>
                <a:srgbClr val="4B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7873262F-2D6A-41F8-AC35-F2D6BDCFA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584" b="47580" l="25160" r="3962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956" t="15955" r="59175" b="32328"/>
              <a:stretch/>
            </p:blipFill>
            <p:spPr>
              <a:xfrm>
                <a:off x="16868" y="2129848"/>
                <a:ext cx="1706251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61AA718-E0FB-4548-B89E-0EB2862B6CD7}"/>
                  </a:ext>
                </a:extLst>
              </p:cNvPr>
              <p:cNvGrpSpPr/>
              <p:nvPr/>
            </p:nvGrpSpPr>
            <p:grpSpPr>
              <a:xfrm>
                <a:off x="197765" y="2955549"/>
                <a:ext cx="486124" cy="400110"/>
                <a:chOff x="1676921" y="2660833"/>
                <a:chExt cx="857414" cy="705703"/>
              </a:xfrm>
            </p:grpSpPr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EBCE687-3EE1-4789-A7AE-2DA5C7E988E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Box 8">
                  <a:extLst>
                    <a:ext uri="{FF2B5EF4-FFF2-40B4-BE49-F238E27FC236}">
                      <a16:creationId xmlns:a16="http://schemas.microsoft.com/office/drawing/2014/main" id="{49F59D7F-98B4-42ED-9103-58793DC6065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A0DF7440-D41C-4ABC-9920-2C4723644855}"/>
                  </a:ext>
                </a:extLst>
              </p:cNvPr>
              <p:cNvGrpSpPr/>
              <p:nvPr/>
            </p:nvGrpSpPr>
            <p:grpSpPr>
              <a:xfrm>
                <a:off x="633973" y="2524517"/>
                <a:ext cx="486124" cy="400110"/>
                <a:chOff x="1676921" y="2660833"/>
                <a:chExt cx="857414" cy="705703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B5DE6960-4768-478A-8CCB-A8CB2C9D97AB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27F31B31-C654-48DB-B281-73BFC2928CB3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8BE82B83-5D1E-4B6F-91CE-B65DCDD34DE3}"/>
                  </a:ext>
                </a:extLst>
              </p:cNvPr>
              <p:cNvGrpSpPr/>
              <p:nvPr/>
            </p:nvGrpSpPr>
            <p:grpSpPr>
              <a:xfrm>
                <a:off x="1070278" y="2951829"/>
                <a:ext cx="486124" cy="400110"/>
                <a:chOff x="1676921" y="2660833"/>
                <a:chExt cx="857414" cy="705703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BF7DB78-1254-43B5-BF91-45773C0692CC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8">
                  <a:extLst>
                    <a:ext uri="{FF2B5EF4-FFF2-40B4-BE49-F238E27FC236}">
                      <a16:creationId xmlns:a16="http://schemas.microsoft.com/office/drawing/2014/main" id="{1D0D37C2-A436-4E58-8C78-DD2119BE6B8A}"/>
                    </a:ext>
                  </a:extLst>
                </p:cNvPr>
                <p:cNvSpPr txBox="1"/>
                <p:nvPr/>
              </p:nvSpPr>
              <p:spPr>
                <a:xfrm>
                  <a:off x="1676921" y="2660833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2EE1DE5-5D2A-4E0A-8205-E20D95013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4845" b="51753" l="21729" r="503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77" t="15684" r="48902" b="31942"/>
              <a:stretch/>
            </p:blipFill>
            <p:spPr>
              <a:xfrm>
                <a:off x="4035033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7CB764-D4E9-4287-8554-55CF51FD2036}"/>
                  </a:ext>
                </a:extLst>
              </p:cNvPr>
              <p:cNvGrpSpPr/>
              <p:nvPr/>
            </p:nvGrpSpPr>
            <p:grpSpPr>
              <a:xfrm>
                <a:off x="5584054" y="2524517"/>
                <a:ext cx="486124" cy="400110"/>
                <a:chOff x="1676921" y="2660835"/>
                <a:chExt cx="857414" cy="705703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B33F8FC8-3CE5-4280-88C1-456E97A0433D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TextBox 8">
                  <a:extLst>
                    <a:ext uri="{FF2B5EF4-FFF2-40B4-BE49-F238E27FC236}">
                      <a16:creationId xmlns:a16="http://schemas.microsoft.com/office/drawing/2014/main" id="{4EF5E08E-8C45-47BD-89E9-40DF53A296F5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08AED59-59EC-4A16-AEE1-BF68FEE14D26}"/>
                  </a:ext>
                </a:extLst>
              </p:cNvPr>
              <p:cNvGrpSpPr/>
              <p:nvPr/>
            </p:nvGrpSpPr>
            <p:grpSpPr>
              <a:xfrm>
                <a:off x="5584054" y="3385668"/>
                <a:ext cx="486124" cy="400110"/>
                <a:chOff x="1676921" y="2660835"/>
                <a:chExt cx="857414" cy="705703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C1BBDD90-4F7B-488E-8178-B2E41EB9A408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TextBox 8">
                  <a:extLst>
                    <a:ext uri="{FF2B5EF4-FFF2-40B4-BE49-F238E27FC236}">
                      <a16:creationId xmlns:a16="http://schemas.microsoft.com/office/drawing/2014/main" id="{5B70CF64-DE61-47D2-967C-CD883055D1CE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CFA2459-CF7C-4C44-860F-DB961EF451BE}"/>
                  </a:ext>
                </a:extLst>
              </p:cNvPr>
              <p:cNvGrpSpPr/>
              <p:nvPr/>
            </p:nvGrpSpPr>
            <p:grpSpPr>
              <a:xfrm>
                <a:off x="6016098" y="2951829"/>
                <a:ext cx="486124" cy="400110"/>
                <a:chOff x="1676921" y="2660835"/>
                <a:chExt cx="857414" cy="705703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EB305998-331D-4654-A247-AB7CD69C8FDF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77BEC96B-EF3F-425C-B372-FE4C90FC4210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51F26C3-539E-4FCC-B6AC-90FBDA6F9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95" b="63282" l="22609" r="485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261" t="14939" r="48852" b="31966"/>
              <a:stretch/>
            </p:blipFill>
            <p:spPr>
              <a:xfrm>
                <a:off x="9266418" y="2129848"/>
                <a:ext cx="2815698" cy="2785976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BB51E7D4-A8BF-4CC4-AFC1-A3A749A32E43}"/>
                  </a:ext>
                </a:extLst>
              </p:cNvPr>
              <p:cNvGrpSpPr/>
              <p:nvPr/>
            </p:nvGrpSpPr>
            <p:grpSpPr>
              <a:xfrm>
                <a:off x="11203193" y="3814961"/>
                <a:ext cx="486124" cy="400110"/>
                <a:chOff x="1676921" y="2660835"/>
                <a:chExt cx="857414" cy="705703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F91F8967-E3FC-4576-BC51-6F844504198E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TextBox 8">
                  <a:extLst>
                    <a:ext uri="{FF2B5EF4-FFF2-40B4-BE49-F238E27FC236}">
                      <a16:creationId xmlns:a16="http://schemas.microsoft.com/office/drawing/2014/main" id="{2FCC9A7A-08CE-41DE-ABCB-0EB16302AFB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81F5CBFD-86E8-4187-AE59-C5FAD4D2E649}"/>
                  </a:ext>
                </a:extLst>
              </p:cNvPr>
              <p:cNvGrpSpPr/>
              <p:nvPr/>
            </p:nvGrpSpPr>
            <p:grpSpPr>
              <a:xfrm>
                <a:off x="10788560" y="4230085"/>
                <a:ext cx="486124" cy="400110"/>
                <a:chOff x="1676921" y="2660835"/>
                <a:chExt cx="857414" cy="705703"/>
              </a:xfrm>
            </p:grpSpPr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15692E9E-178F-42CE-9948-AD9016D95F05}"/>
                    </a:ext>
                  </a:extLst>
                </p:cNvPr>
                <p:cNvSpPr/>
                <p:nvPr/>
              </p:nvSpPr>
              <p:spPr>
                <a:xfrm>
                  <a:off x="1810353" y="2718410"/>
                  <a:ext cx="590550" cy="590550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TextBox 8">
                  <a:extLst>
                    <a:ext uri="{FF2B5EF4-FFF2-40B4-BE49-F238E27FC236}">
                      <a16:creationId xmlns:a16="http://schemas.microsoft.com/office/drawing/2014/main" id="{E4891AD8-C2F4-4D52-8CAC-7432D4E40013}"/>
                    </a:ext>
                  </a:extLst>
                </p:cNvPr>
                <p:cNvSpPr txBox="1"/>
                <p:nvPr/>
              </p:nvSpPr>
              <p:spPr>
                <a:xfrm>
                  <a:off x="1676921" y="2660835"/>
                  <a:ext cx="857414" cy="7057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Ex</a:t>
                  </a:r>
                  <a:endParaRPr lang="en-US" sz="20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C0D9927F-0585-402D-B7F0-3B5B730A3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1560" y="2593397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B40DBC98-D086-4C34-BEAA-5A87CD498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7282" y="2598051"/>
                <a:ext cx="2085136" cy="994356"/>
              </a:xfrm>
              <a:prstGeom prst="roundRect">
                <a:avLst>
                  <a:gd name="adj" fmla="val 3940"/>
                </a:avLst>
              </a:prstGeom>
            </p:spPr>
          </p:pic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D98DB5A5-4847-4794-A758-4A57A3A432EE}"/>
                  </a:ext>
                </a:extLst>
              </p:cNvPr>
              <p:cNvSpPr txBox="1"/>
              <p:nvPr/>
            </p:nvSpPr>
            <p:spPr>
              <a:xfrm>
                <a:off x="1943386" y="2134900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A6FF62A8-CF0E-4C74-9BE2-2D6A4E5C70F9}"/>
                  </a:ext>
                </a:extLst>
              </p:cNvPr>
              <p:cNvSpPr txBox="1"/>
              <p:nvPr/>
            </p:nvSpPr>
            <p:spPr>
              <a:xfrm>
                <a:off x="7047280" y="2134900"/>
                <a:ext cx="208513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當前任務圖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: 圓角 76">
                <a:extLst>
                  <a:ext uri="{FF2B5EF4-FFF2-40B4-BE49-F238E27FC236}">
                    <a16:creationId xmlns:a16="http://schemas.microsoft.com/office/drawing/2014/main" id="{A0D28B7A-CD17-4747-8D55-8F451C73C0CF}"/>
                  </a:ext>
                </a:extLst>
              </p:cNvPr>
              <p:cNvSpPr/>
              <p:nvPr/>
            </p:nvSpPr>
            <p:spPr>
              <a:xfrm>
                <a:off x="192155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B5303485-3A83-48C9-A20D-79F39AD26644}"/>
                  </a:ext>
                </a:extLst>
              </p:cNvPr>
              <p:cNvGrpSpPr/>
              <p:nvPr/>
            </p:nvGrpSpPr>
            <p:grpSpPr>
              <a:xfrm>
                <a:off x="2210276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B58DF609-1BCA-4693-8ECD-790CB418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BD09B7D1-8284-448F-B03A-14D8F7AE04E1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6E433554-2DCF-48CC-9CF6-80A3A02A6887}"/>
                  </a:ext>
                </a:extLst>
              </p:cNvPr>
              <p:cNvSpPr/>
              <p:nvPr/>
            </p:nvSpPr>
            <p:spPr>
              <a:xfrm>
                <a:off x="7047279" y="2596565"/>
                <a:ext cx="2076082" cy="989157"/>
              </a:xfrm>
              <a:prstGeom prst="roundRect">
                <a:avLst>
                  <a:gd name="adj" fmla="val 4149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37B2D4AE-6585-4D0E-BC21-1D6F0D3A505B}"/>
                  </a:ext>
                </a:extLst>
              </p:cNvPr>
              <p:cNvGrpSpPr/>
              <p:nvPr/>
            </p:nvGrpSpPr>
            <p:grpSpPr>
              <a:xfrm>
                <a:off x="7645560" y="2631416"/>
                <a:ext cx="298142" cy="302014"/>
                <a:chOff x="2210276" y="2631416"/>
                <a:chExt cx="298142" cy="302014"/>
              </a:xfrm>
            </p:grpSpPr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F29BB920-DCB5-4491-9CDC-98E7559DB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0276" y="2631416"/>
                  <a:ext cx="298142" cy="302014"/>
                </a:xfrm>
                <a:prstGeom prst="rect">
                  <a:avLst/>
                </a:prstGeom>
              </p:spPr>
            </p:pic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0AA47736-DAE9-4A4B-B32F-27D18317EDA3}"/>
                    </a:ext>
                  </a:extLst>
                </p:cNvPr>
                <p:cNvSpPr/>
                <p:nvPr/>
              </p:nvSpPr>
              <p:spPr>
                <a:xfrm>
                  <a:off x="2228850" y="2654299"/>
                  <a:ext cx="260350" cy="26035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160DE9EF-42FE-4FCC-8B93-2574C811A2DE}"/>
                  </a:ext>
                </a:extLst>
              </p:cNvPr>
              <p:cNvGrpSpPr/>
              <p:nvPr/>
            </p:nvGrpSpPr>
            <p:grpSpPr>
              <a:xfrm>
                <a:off x="1899997" y="4119831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82" name="圖片 81">
                  <a:extLst>
                    <a:ext uri="{FF2B5EF4-FFF2-40B4-BE49-F238E27FC236}">
                      <a16:creationId xmlns:a16="http://schemas.microsoft.com/office/drawing/2014/main" id="{AD21E00D-125A-4478-87DA-4B17FEE83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3" name="圖片 82">
                  <a:extLst>
                    <a:ext uri="{FF2B5EF4-FFF2-40B4-BE49-F238E27FC236}">
                      <a16:creationId xmlns:a16="http://schemas.microsoft.com/office/drawing/2014/main" id="{3F7F63FA-F133-476F-AD40-7CBC68ACB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E5A90750-2AE6-4CD6-B7A8-EF975557B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263C8E15-E3AF-41C5-9D4F-EFACF759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</p:grp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01E07BF0-2744-4495-8F25-0CC0A2870165}"/>
                  </a:ext>
                </a:extLst>
              </p:cNvPr>
              <p:cNvSpPr txBox="1"/>
              <p:nvPr/>
            </p:nvSpPr>
            <p:spPr>
              <a:xfrm>
                <a:off x="1943386" y="3659612"/>
                <a:ext cx="20542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54CEE99F-79D2-49A5-BACE-2AD555270E8E}"/>
                  </a:ext>
                </a:extLst>
              </p:cNvPr>
              <p:cNvSpPr txBox="1"/>
              <p:nvPr/>
            </p:nvSpPr>
            <p:spPr>
              <a:xfrm>
                <a:off x="7047280" y="3662760"/>
                <a:ext cx="207608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可用房間容器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02D3D5D4-F97E-49CF-9748-094A302AEC90}"/>
                  </a:ext>
                </a:extLst>
              </p:cNvPr>
              <p:cNvGrpSpPr/>
              <p:nvPr/>
            </p:nvGrpSpPr>
            <p:grpSpPr>
              <a:xfrm>
                <a:off x="7047279" y="4138724"/>
                <a:ext cx="2030722" cy="620615"/>
                <a:chOff x="1649738" y="4070036"/>
                <a:chExt cx="2612352" cy="798369"/>
              </a:xfrm>
            </p:grpSpPr>
            <p:pic>
              <p:nvPicPr>
                <p:cNvPr id="90" name="圖片 89">
                  <a:extLst>
                    <a:ext uri="{FF2B5EF4-FFF2-40B4-BE49-F238E27FC236}">
                      <a16:creationId xmlns:a16="http://schemas.microsoft.com/office/drawing/2014/main" id="{F2CC5344-3459-4E65-BA7E-CA60DAED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170" b="97447" l="0" r="100000">
                              <a14:foregroundMark x1="46842" y1="88723" x2="52316" y2="89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014"/>
                <a:stretch/>
              </p:blipFill>
              <p:spPr>
                <a:xfrm>
                  <a:off x="1649738" y="4108136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1" name="圖片 90">
                  <a:extLst>
                    <a:ext uri="{FF2B5EF4-FFF2-40B4-BE49-F238E27FC236}">
                      <a16:creationId xmlns:a16="http://schemas.microsoft.com/office/drawing/2014/main" id="{3503616D-B610-4646-848A-46F786C65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6602" b="89610" l="0" r="88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633"/>
                <a:stretch/>
              </p:blipFill>
              <p:spPr>
                <a:xfrm>
                  <a:off x="2190968" y="4117229"/>
                  <a:ext cx="751176" cy="751176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717984CC-F033-4A1C-B834-1E187A107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89" b="90118" l="536" r="99357">
                              <a14:foregroundMark x1="9218" y1="39527" x2="11897" y2="44039"/>
                              <a14:foregroundMark x1="48124" y1="82062" x2="53805" y2="82385"/>
                              <a14:foregroundMark x1="91533" y1="36412" x2="91533" y2="467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71"/>
                <a:stretch/>
              </p:blipFill>
              <p:spPr>
                <a:xfrm>
                  <a:off x="2860941" y="4127653"/>
                  <a:ext cx="681662" cy="681662"/>
                </a:xfrm>
                <a:prstGeom prst="rect">
                  <a:avLst/>
                </a:prstGeom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</p:pic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235C93F6-AAFA-472F-9A8E-D5EE92F01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4617" b="96222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580428" y="4070036"/>
                  <a:ext cx="681662" cy="681662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85AA1046-7021-4133-9140-524534C0A6A5}"/>
                  </a:ext>
                </a:extLst>
              </p:cNvPr>
              <p:cNvSpPr/>
              <p:nvPr/>
            </p:nvSpPr>
            <p:spPr>
              <a:xfrm>
                <a:off x="5399775" y="2405534"/>
                <a:ext cx="1148844" cy="1492698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48A7A185-8175-4416-9C9F-DE1C206942C5}"/>
                  </a:ext>
                </a:extLst>
              </p:cNvPr>
              <p:cNvSpPr/>
              <p:nvPr/>
            </p:nvSpPr>
            <p:spPr>
              <a:xfrm>
                <a:off x="10537650" y="3585722"/>
                <a:ext cx="1243671" cy="1147655"/>
              </a:xfrm>
              <a:prstGeom prst="roundRect">
                <a:avLst>
                  <a:gd name="adj" fmla="val 3690"/>
                </a:avLst>
              </a:prstGeom>
              <a:noFill/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5D05F49C-4828-4AB6-966C-AF207405DB00}"/>
                  </a:ext>
                </a:extLst>
              </p:cNvPr>
              <p:cNvSpPr txBox="1"/>
              <p:nvPr/>
            </p:nvSpPr>
            <p:spPr>
              <a:xfrm>
                <a:off x="113117" y="5076894"/>
                <a:ext cx="1196899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Seed = 1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，任務轉換空間的疊代過程</a:t>
                </a:r>
                <a:endParaRPr lang="en-US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77">
              <a:extLst>
                <a:ext uri="{FF2B5EF4-FFF2-40B4-BE49-F238E27FC236}">
                  <a16:creationId xmlns:a16="http://schemas.microsoft.com/office/drawing/2014/main" id="{2105E63D-5B00-4FF7-A7B7-046DDA7B7F7A}"/>
                </a:ext>
              </a:extLst>
            </p:cNvPr>
            <p:cNvSpPr/>
            <p:nvPr/>
          </p:nvSpPr>
          <p:spPr>
            <a:xfrm>
              <a:off x="1501743" y="3333119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ight Arrow 77">
              <a:extLst>
                <a:ext uri="{FF2B5EF4-FFF2-40B4-BE49-F238E27FC236}">
                  <a16:creationId xmlns:a16="http://schemas.microsoft.com/office/drawing/2014/main" id="{7DE6A5BB-AB12-42B5-A78C-63CE953E070F}"/>
                </a:ext>
              </a:extLst>
            </p:cNvPr>
            <p:cNvSpPr/>
            <p:nvPr/>
          </p:nvSpPr>
          <p:spPr>
            <a:xfrm>
              <a:off x="4128080" y="3329225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ight Arrow 77">
              <a:extLst>
                <a:ext uri="{FF2B5EF4-FFF2-40B4-BE49-F238E27FC236}">
                  <a16:creationId xmlns:a16="http://schemas.microsoft.com/office/drawing/2014/main" id="{FEC65969-C2E6-42D3-B5A4-97384F8BF91B}"/>
                </a:ext>
              </a:extLst>
            </p:cNvPr>
            <p:cNvSpPr/>
            <p:nvPr/>
          </p:nvSpPr>
          <p:spPr>
            <a:xfrm>
              <a:off x="9262499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ight Arrow 77">
              <a:extLst>
                <a:ext uri="{FF2B5EF4-FFF2-40B4-BE49-F238E27FC236}">
                  <a16:creationId xmlns:a16="http://schemas.microsoft.com/office/drawing/2014/main" id="{90A2AEC2-A6BD-4E71-9C2B-6EFF56A17BE7}"/>
                </a:ext>
              </a:extLst>
            </p:cNvPr>
            <p:cNvSpPr/>
            <p:nvPr/>
          </p:nvSpPr>
          <p:spPr>
            <a:xfrm>
              <a:off x="6643124" y="3332400"/>
              <a:ext cx="331509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52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B321A21-302D-4188-90FF-541182F2D076}"/>
              </a:ext>
            </a:extLst>
          </p:cNvPr>
          <p:cNvGrpSpPr/>
          <p:nvPr/>
        </p:nvGrpSpPr>
        <p:grpSpPr>
          <a:xfrm>
            <a:off x="177836" y="481486"/>
            <a:ext cx="12201595" cy="6173912"/>
            <a:chOff x="177836" y="481486"/>
            <a:chExt cx="12201595" cy="617391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FF38DA-0C57-4BCB-9410-52821F281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81" b="96601" l="5449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2563" t="3935" r="18512" b="-1785"/>
            <a:stretch/>
          </p:blipFill>
          <p:spPr>
            <a:xfrm>
              <a:off x="177837" y="636569"/>
              <a:ext cx="5014516" cy="5538809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3123969-7C86-44E9-9E75-660422DD78DA}"/>
                </a:ext>
              </a:extLst>
            </p:cNvPr>
            <p:cNvGrpSpPr/>
            <p:nvPr/>
          </p:nvGrpSpPr>
          <p:grpSpPr>
            <a:xfrm>
              <a:off x="2580024" y="5478156"/>
              <a:ext cx="528268" cy="363848"/>
              <a:chOff x="9684136" y="2422234"/>
              <a:chExt cx="857414" cy="590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806E997-093A-475A-891E-5DF503917066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BE03D8DF-45B9-4DD8-9A35-5B9E30A0542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55B76CE-A426-433A-A2EE-E1CA30C5B18C}"/>
                </a:ext>
              </a:extLst>
            </p:cNvPr>
            <p:cNvGrpSpPr/>
            <p:nvPr/>
          </p:nvGrpSpPr>
          <p:grpSpPr>
            <a:xfrm>
              <a:off x="1708103" y="5478156"/>
              <a:ext cx="528268" cy="363848"/>
              <a:chOff x="9684136" y="2422234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F8F86C4-45C8-40CA-8E2A-B25E1A882D2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CFBFBCA2-C187-4344-82B5-48663328E3F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5E312F-B057-43BD-8BBA-4E4E51A33852}"/>
                </a:ext>
              </a:extLst>
            </p:cNvPr>
            <p:cNvGrpSpPr/>
            <p:nvPr/>
          </p:nvGrpSpPr>
          <p:grpSpPr>
            <a:xfrm>
              <a:off x="2580024" y="3693806"/>
              <a:ext cx="528268" cy="363848"/>
              <a:chOff x="9684136" y="2422234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B90984A-FF99-4125-8E7F-D5B6D85263DF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C6884C3-D706-440E-BE04-12EC5CFC9FE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BDD882-6F9B-49FF-8067-E1910D7F4EC8}"/>
                </a:ext>
              </a:extLst>
            </p:cNvPr>
            <p:cNvGrpSpPr/>
            <p:nvPr/>
          </p:nvGrpSpPr>
          <p:grpSpPr>
            <a:xfrm>
              <a:off x="2163313" y="2391585"/>
              <a:ext cx="528268" cy="363848"/>
              <a:chOff x="9684136" y="2422234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176491B-A123-4FAC-8F46-B4FDD5D2E15A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7EBBB919-D9E0-495F-9D82-EAC87F903F82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A97F06D-FBA4-4FBE-BF3F-7C66DBD448A9}"/>
                </a:ext>
              </a:extLst>
            </p:cNvPr>
            <p:cNvGrpSpPr/>
            <p:nvPr/>
          </p:nvGrpSpPr>
          <p:grpSpPr>
            <a:xfrm>
              <a:off x="378173" y="2389423"/>
              <a:ext cx="528268" cy="363848"/>
              <a:chOff x="9684136" y="2422234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A93227ED-5D7C-4214-B324-F87B8FD41FF9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EB83AAF-AED5-4CDF-B974-7D6B0A6FE40D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036EA2-228C-4A88-9267-9A88BC4190B0}"/>
                </a:ext>
              </a:extLst>
            </p:cNvPr>
            <p:cNvGrpSpPr/>
            <p:nvPr/>
          </p:nvGrpSpPr>
          <p:grpSpPr>
            <a:xfrm>
              <a:off x="822622" y="2840273"/>
              <a:ext cx="528268" cy="363848"/>
              <a:chOff x="9684136" y="2422234"/>
              <a:chExt cx="857414" cy="590550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CEC3D45-615C-49D8-800E-C652CFE4500D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E82754E5-4243-4CE8-A06C-C9CB550EBA0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ADCD33-9390-4863-AE7B-31AE8E626739}"/>
                </a:ext>
              </a:extLst>
            </p:cNvPr>
            <p:cNvGrpSpPr/>
            <p:nvPr/>
          </p:nvGrpSpPr>
          <p:grpSpPr>
            <a:xfrm>
              <a:off x="1708103" y="1933437"/>
              <a:ext cx="528268" cy="363848"/>
              <a:chOff x="9684136" y="2422234"/>
              <a:chExt cx="857414" cy="59055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48B6AE6-6FAC-40BA-ABA6-062B1B01FEF3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FE92176B-0698-43B4-B084-D39E0E9FB49E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0EDEE872-86BC-463D-8A82-FD57AD14B8E0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F7F0A81-602D-4D18-AA29-B78BD5E0DA95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17B4FD1-7C31-4E7C-9978-D56BF517F174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，生成結果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DCD17D1-6D33-480B-9D06-743E7E8D5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8654" l="2480" r="9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1558" y="481486"/>
              <a:ext cx="7367873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179C9D7-BBA5-4599-9C9D-FB8EEF8D579B}"/>
                </a:ext>
              </a:extLst>
            </p:cNvPr>
            <p:cNvGrpSpPr/>
            <p:nvPr/>
          </p:nvGrpSpPr>
          <p:grpSpPr>
            <a:xfrm>
              <a:off x="5649993" y="2775169"/>
              <a:ext cx="528268" cy="363848"/>
              <a:chOff x="9684136" y="2422234"/>
              <a:chExt cx="857414" cy="590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BD9B0DD5-7CBF-444B-99BF-178CF9F3004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568F7FD1-AE44-4F26-AD92-30D60E49427F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B30450A-E5CB-4B2F-A49A-77DC86C6C98E}"/>
                </a:ext>
              </a:extLst>
            </p:cNvPr>
            <p:cNvGrpSpPr/>
            <p:nvPr/>
          </p:nvGrpSpPr>
          <p:grpSpPr>
            <a:xfrm>
              <a:off x="6127801" y="3236749"/>
              <a:ext cx="528268" cy="363848"/>
              <a:chOff x="9684136" y="2422234"/>
              <a:chExt cx="857414" cy="590550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A99E6FF-DFCB-4BA8-9053-BCAA69CF5715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22763434-7944-4E53-BAD8-E5EC4FA10C4A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E422382-419F-42A7-9369-64137519B365}"/>
                </a:ext>
              </a:extLst>
            </p:cNvPr>
            <p:cNvGrpSpPr/>
            <p:nvPr/>
          </p:nvGrpSpPr>
          <p:grpSpPr>
            <a:xfrm>
              <a:off x="9529843" y="1758895"/>
              <a:ext cx="528268" cy="363848"/>
              <a:chOff x="9684136" y="2422234"/>
              <a:chExt cx="857414" cy="59055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14F15BC-8224-4A5D-B677-C650250C849C}"/>
                  </a:ext>
                </a:extLst>
              </p:cNvPr>
              <p:cNvSpPr/>
              <p:nvPr/>
            </p:nvSpPr>
            <p:spPr>
              <a:xfrm>
                <a:off x="9817568" y="2422234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TextBox 8">
                <a:extLst>
                  <a:ext uri="{FF2B5EF4-FFF2-40B4-BE49-F238E27FC236}">
                    <a16:creationId xmlns:a16="http://schemas.microsoft.com/office/drawing/2014/main" id="{66A459AD-8083-41E5-A77A-CD460361D7BB}"/>
                  </a:ext>
                </a:extLst>
              </p:cNvPr>
              <p:cNvSpPr txBox="1"/>
              <p:nvPr/>
            </p:nvSpPr>
            <p:spPr>
              <a:xfrm>
                <a:off x="9684136" y="2486676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8AB3633B-8578-4B25-A7EF-31C65BEB3703}"/>
              </a:ext>
            </a:extLst>
          </p:cNvPr>
          <p:cNvGrpSpPr/>
          <p:nvPr/>
        </p:nvGrpSpPr>
        <p:grpSpPr>
          <a:xfrm>
            <a:off x="5394036" y="2863273"/>
            <a:ext cx="1440874" cy="1522241"/>
            <a:chOff x="5394036" y="2863273"/>
            <a:chExt cx="1440874" cy="152224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9F4A23-E858-4A5A-A47C-49C03A2E2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84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94036" y="2863273"/>
              <a:ext cx="1440874" cy="1457798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6A4893-6FFF-4FC5-AAB5-017B1BA25759}"/>
                </a:ext>
              </a:extLst>
            </p:cNvPr>
            <p:cNvGrpSpPr/>
            <p:nvPr/>
          </p:nvGrpSpPr>
          <p:grpSpPr>
            <a:xfrm>
              <a:off x="5680552" y="3794964"/>
              <a:ext cx="857414" cy="590550"/>
              <a:chOff x="5583254" y="5373311"/>
              <a:chExt cx="857414" cy="59055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3B283F-DB48-4596-B4AE-6D922270C168}"/>
                  </a:ext>
                </a:extLst>
              </p:cNvPr>
              <p:cNvSpPr/>
              <p:nvPr/>
            </p:nvSpPr>
            <p:spPr>
              <a:xfrm>
                <a:off x="5716686" y="5373311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D3CB909F-F47E-4E55-AFA2-D634963D64A1}"/>
                  </a:ext>
                </a:extLst>
              </p:cNvPr>
              <p:cNvSpPr txBox="1"/>
              <p:nvPr/>
            </p:nvSpPr>
            <p:spPr>
              <a:xfrm>
                <a:off x="5583254" y="5437753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2D3F1E-1FED-43EB-946A-2DF295BA67DA}"/>
              </a:ext>
            </a:extLst>
          </p:cNvPr>
          <p:cNvGrpSpPr/>
          <p:nvPr/>
        </p:nvGrpSpPr>
        <p:grpSpPr>
          <a:xfrm>
            <a:off x="5680552" y="1511603"/>
            <a:ext cx="857414" cy="590550"/>
            <a:chOff x="9684136" y="2422234"/>
            <a:chExt cx="857414" cy="59055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7DCE09A-21B8-41DA-88CE-B9375AC4954C}"/>
                </a:ext>
              </a:extLst>
            </p:cNvPr>
            <p:cNvSpPr/>
            <p:nvPr/>
          </p:nvSpPr>
          <p:spPr>
            <a:xfrm>
              <a:off x="9817568" y="2422234"/>
              <a:ext cx="590550" cy="59055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20614-3E67-4826-9C16-7FE8C904C48C}"/>
                </a:ext>
              </a:extLst>
            </p:cNvPr>
            <p:cNvSpPr txBox="1"/>
            <p:nvPr/>
          </p:nvSpPr>
          <p:spPr>
            <a:xfrm>
              <a:off x="9684136" y="2486676"/>
              <a:ext cx="8574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2193685-3D98-4148-85B2-91ABB787C6F3}"/>
              </a:ext>
            </a:extLst>
          </p:cNvPr>
          <p:cNvGrpSpPr/>
          <p:nvPr/>
        </p:nvGrpSpPr>
        <p:grpSpPr>
          <a:xfrm>
            <a:off x="177835" y="481040"/>
            <a:ext cx="12262433" cy="6174358"/>
            <a:chOff x="177835" y="481040"/>
            <a:chExt cx="12262433" cy="617435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CE05485-732C-4757-8698-3FF9D817A8E3}"/>
                </a:ext>
              </a:extLst>
            </p:cNvPr>
            <p:cNvSpPr/>
            <p:nvPr/>
          </p:nvSpPr>
          <p:spPr>
            <a:xfrm>
              <a:off x="177836" y="636569"/>
              <a:ext cx="5014516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775D40-8870-4887-85BF-D11032CA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5" b="98247" l="2534" r="94848">
                          <a14:backgroundMark x1="53209" y1="53608" x2="54054" y2="535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946" t="1520" r="13045" b="48"/>
            <a:stretch/>
          </p:blipFill>
          <p:spPr>
            <a:xfrm>
              <a:off x="177835" y="636570"/>
              <a:ext cx="5014517" cy="553881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FAEC6BCA-8A15-4B90-961D-B9E7543574AE}"/>
                </a:ext>
              </a:extLst>
            </p:cNvPr>
            <p:cNvSpPr/>
            <p:nvPr/>
          </p:nvSpPr>
          <p:spPr>
            <a:xfrm>
              <a:off x="5392688" y="636568"/>
              <a:ext cx="6638890" cy="553881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F02CE0F4-65DF-46B8-89D9-F935CEFEA719}"/>
                </a:ext>
              </a:extLst>
            </p:cNvPr>
            <p:cNvSpPr txBox="1"/>
            <p:nvPr/>
          </p:nvSpPr>
          <p:spPr>
            <a:xfrm>
              <a:off x="177836" y="6193733"/>
              <a:ext cx="50145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1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6352D0BA-1678-4776-A0BF-3DC8FA22E0AA}"/>
                </a:ext>
              </a:extLst>
            </p:cNvPr>
            <p:cNvSpPr txBox="1"/>
            <p:nvPr/>
          </p:nvSpPr>
          <p:spPr>
            <a:xfrm>
              <a:off x="5392688" y="6193732"/>
              <a:ext cx="66388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Seed = 4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109759-9994-4E34-AF12-C27A259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513" l="3828" r="985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7748" y="481040"/>
              <a:ext cx="7552520" cy="5693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21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offspring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333608" y="910573"/>
              <a:ext cx="15139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offspring</a:t>
              </a:r>
              <a:endParaRPr lang="en-US" sz="20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000" b="92500" l="9406" r="83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00" b="92500" l="9406" r="83168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000" b="95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500" l="297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5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7000" b="92500" l="9406" r="8316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500" l="297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5500" l="297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0D730F6-A911-4A0E-A315-71F52810C861}"/>
              </a:ext>
            </a:extLst>
          </p:cNvPr>
          <p:cNvGrpSpPr/>
          <p:nvPr/>
        </p:nvGrpSpPr>
        <p:grpSpPr>
          <a:xfrm>
            <a:off x="174565" y="736094"/>
            <a:ext cx="11838490" cy="5850797"/>
            <a:chOff x="174565" y="736094"/>
            <a:chExt cx="11838490" cy="5850797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17456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43C9837-31EC-4A39-8636-EDB70D9D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6" b="97201" l="3896" r="970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596" r="3596"/>
            <a:stretch/>
          </p:blipFill>
          <p:spPr>
            <a:xfrm>
              <a:off x="412549" y="863611"/>
              <a:ext cx="5147770" cy="51477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A66DB0-C79D-4CE3-A60C-90CBE7200BE6}"/>
                </a:ext>
              </a:extLst>
            </p:cNvPr>
            <p:cNvSpPr/>
            <p:nvPr/>
          </p:nvSpPr>
          <p:spPr>
            <a:xfrm>
              <a:off x="6179625" y="736094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503D263-227C-4A01-B4BB-11556FA1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6999" y1="39443" x2="19167" y2="43944"/>
                          <a14:foregroundMark x1="48482" y1="81886" x2="53079" y2="82208"/>
                          <a14:foregroundMark x1="83608" y1="36334" x2="83608" y2="46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540" t="-171" r="9540" b="171"/>
            <a:stretch/>
          </p:blipFill>
          <p:spPr>
            <a:xfrm>
              <a:off x="6477866" y="884056"/>
              <a:ext cx="5137470" cy="513747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2820489" y="5126404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2820489" y="4642553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2820489" y="4165121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281791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3294161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3757712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4241235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47184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909893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1393416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1868208" y="3210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2336304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2812960" y="32071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2816222" y="2730906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2816222" y="225638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2816222" y="1771175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2812960" y="129685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2619710" y="5241107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4710520" y="3126107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509995" y="3126107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2619710" y="1014651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1B8D8C-3A2E-4BF7-9D5C-5D2E50C53410}"/>
                </a:ext>
              </a:extLst>
            </p:cNvPr>
            <p:cNvSpPr/>
            <p:nvPr/>
          </p:nvSpPr>
          <p:spPr>
            <a:xfrm>
              <a:off x="8825549" y="464255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762B22-5F43-4E83-BAF1-01407AB756F3}"/>
                </a:ext>
              </a:extLst>
            </p:cNvPr>
            <p:cNvSpPr/>
            <p:nvPr/>
          </p:nvSpPr>
          <p:spPr>
            <a:xfrm>
              <a:off x="8825549" y="4165121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8F05E9-C011-4CBC-9B6E-BCFC67F3EE5C}"/>
                </a:ext>
              </a:extLst>
            </p:cNvPr>
            <p:cNvSpPr/>
            <p:nvPr/>
          </p:nvSpPr>
          <p:spPr>
            <a:xfrm>
              <a:off x="8822972" y="368768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8C7760-774F-49DF-B677-3FCD6C0B0E36}"/>
                </a:ext>
              </a:extLst>
            </p:cNvPr>
            <p:cNvSpPr/>
            <p:nvPr/>
          </p:nvSpPr>
          <p:spPr>
            <a:xfrm>
              <a:off x="9755836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CC12608-0B8B-4F51-BD6D-F8847A7457BA}"/>
                </a:ext>
              </a:extLst>
            </p:cNvPr>
            <p:cNvSpPr/>
            <p:nvPr/>
          </p:nvSpPr>
          <p:spPr>
            <a:xfrm>
              <a:off x="10239359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D76929F-2C0D-4B17-9A81-9A74D5CE0CB2}"/>
                </a:ext>
              </a:extLst>
            </p:cNvPr>
            <p:cNvSpPr/>
            <p:nvPr/>
          </p:nvSpPr>
          <p:spPr>
            <a:xfrm>
              <a:off x="10716532" y="27719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F7BAE-82DD-4C6B-877C-AF7F06176D17}"/>
                </a:ext>
              </a:extLst>
            </p:cNvPr>
            <p:cNvSpPr/>
            <p:nvPr/>
          </p:nvSpPr>
          <p:spPr>
            <a:xfrm>
              <a:off x="6914953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2248088-F742-4628-9EB6-2138A1BA0C1C}"/>
                </a:ext>
              </a:extLst>
            </p:cNvPr>
            <p:cNvSpPr/>
            <p:nvPr/>
          </p:nvSpPr>
          <p:spPr>
            <a:xfrm>
              <a:off x="7398476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0F404-2942-4685-8ECB-E560655D2E4F}"/>
                </a:ext>
              </a:extLst>
            </p:cNvPr>
            <p:cNvSpPr/>
            <p:nvPr/>
          </p:nvSpPr>
          <p:spPr>
            <a:xfrm>
              <a:off x="7873268" y="2771960"/>
              <a:ext cx="442104" cy="4421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3AB5C73-7FB5-424F-9B63-13A13F601C28}"/>
                </a:ext>
              </a:extLst>
            </p:cNvPr>
            <p:cNvSpPr/>
            <p:nvPr/>
          </p:nvSpPr>
          <p:spPr>
            <a:xfrm>
              <a:off x="8348060" y="323173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C3DFD-8128-4422-B8F5-0132AB572D89}"/>
                </a:ext>
              </a:extLst>
            </p:cNvPr>
            <p:cNvSpPr/>
            <p:nvPr/>
          </p:nvSpPr>
          <p:spPr>
            <a:xfrm>
              <a:off x="8821282" y="276476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01D1C30-0B95-40E4-93F2-0717D358B777}"/>
                </a:ext>
              </a:extLst>
            </p:cNvPr>
            <p:cNvSpPr/>
            <p:nvPr/>
          </p:nvSpPr>
          <p:spPr>
            <a:xfrm>
              <a:off x="9291698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8277202-0E64-4CDF-BCD8-4E100DE12495}"/>
                </a:ext>
              </a:extLst>
            </p:cNvPr>
            <p:cNvSpPr txBox="1"/>
            <p:nvPr/>
          </p:nvSpPr>
          <p:spPr>
            <a:xfrm>
              <a:off x="174565" y="611619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起點房間容器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F8388AF-5556-4F18-BF28-9A06A0732E71}"/>
                </a:ext>
              </a:extLst>
            </p:cNvPr>
            <p:cNvSpPr/>
            <p:nvPr/>
          </p:nvSpPr>
          <p:spPr>
            <a:xfrm>
              <a:off x="8353657" y="2766817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63188E6A-1162-4414-8740-916482BA97A6}"/>
                </a:ext>
              </a:extLst>
            </p:cNvPr>
            <p:cNvSpPr txBox="1"/>
            <p:nvPr/>
          </p:nvSpPr>
          <p:spPr>
            <a:xfrm>
              <a:off x="6179625" y="6125226"/>
              <a:ext cx="583343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 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型通道房間容器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3BA28547-A528-4576-95D4-9F5D1045AAC1}"/>
                </a:ext>
              </a:extLst>
            </p:cNvPr>
            <p:cNvSpPr txBox="1"/>
            <p:nvPr/>
          </p:nvSpPr>
          <p:spPr>
            <a:xfrm>
              <a:off x="8113852" y="1071090"/>
              <a:ext cx="339234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因無入口端點，房間串接階段時會指派一出口端點作為入口</a:t>
              </a:r>
              <a:endParaRPr 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76663B38-BB1D-4E04-98E5-02F75E61E195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08" y="1410065"/>
              <a:ext cx="0" cy="160827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DE70A055-80BC-455F-8522-38FD4AA08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7408" y="1410065"/>
              <a:ext cx="141644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634B340-6923-4B63-8A1F-EE8F70D0F326}"/>
                </a:ext>
              </a:extLst>
            </p:cNvPr>
            <p:cNvGrpSpPr/>
            <p:nvPr/>
          </p:nvGrpSpPr>
          <p:grpSpPr>
            <a:xfrm>
              <a:off x="10735888" y="2698488"/>
              <a:ext cx="857414" cy="590550"/>
              <a:chOff x="7850280" y="2687603"/>
              <a:chExt cx="857414" cy="590550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4D2FFA9C-E350-4D54-9CB0-B20C52B54A70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TextBox 8">
                <a:extLst>
                  <a:ext uri="{FF2B5EF4-FFF2-40B4-BE49-F238E27FC236}">
                    <a16:creationId xmlns:a16="http://schemas.microsoft.com/office/drawing/2014/main" id="{0EF2E573-40CD-4A0E-9EB0-7C165527CCB1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3A81BE-225A-402C-9E74-BA799E655E71}"/>
                </a:ext>
              </a:extLst>
            </p:cNvPr>
            <p:cNvGrpSpPr/>
            <p:nvPr/>
          </p:nvGrpSpPr>
          <p:grpSpPr>
            <a:xfrm>
              <a:off x="8627458" y="4836435"/>
              <a:ext cx="857414" cy="590550"/>
              <a:chOff x="7850280" y="2687603"/>
              <a:chExt cx="857414" cy="590550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8DB3B2D4-4589-421D-A226-57C49842A8CF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8">
                <a:extLst>
                  <a:ext uri="{FF2B5EF4-FFF2-40B4-BE49-F238E27FC236}">
                    <a16:creationId xmlns:a16="http://schemas.microsoft.com/office/drawing/2014/main" id="{8F7DA9CA-5B18-486E-B9E3-279C1C9A07C8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9AB039A5-22D3-4C15-8B34-A566497069A4}"/>
                </a:ext>
              </a:extLst>
            </p:cNvPr>
            <p:cNvGrpSpPr/>
            <p:nvPr/>
          </p:nvGrpSpPr>
          <p:grpSpPr>
            <a:xfrm>
              <a:off x="6644381" y="2725763"/>
              <a:ext cx="590550" cy="590550"/>
              <a:chOff x="3315078" y="3236110"/>
              <a:chExt cx="590550" cy="590550"/>
            </a:xfrm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19C8D76-4B20-4C8E-BA67-87860D5F3F57}"/>
                  </a:ext>
                </a:extLst>
              </p:cNvPr>
              <p:cNvSpPr/>
              <p:nvPr/>
            </p:nvSpPr>
            <p:spPr>
              <a:xfrm>
                <a:off x="3315078" y="3236110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3" name="TextBox 8">
                <a:extLst>
                  <a:ext uri="{FF2B5EF4-FFF2-40B4-BE49-F238E27FC236}">
                    <a16:creationId xmlns:a16="http://schemas.microsoft.com/office/drawing/2014/main" id="{4D446FB6-ED61-4CC7-9F27-50275C8E3D52}"/>
                  </a:ext>
                </a:extLst>
              </p:cNvPr>
              <p:cNvSpPr txBox="1"/>
              <p:nvPr/>
            </p:nvSpPr>
            <p:spPr>
              <a:xfrm>
                <a:off x="3315078" y="3300552"/>
                <a:ext cx="59055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554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rgbClr val="00B050">
              <a:alpha val="50196"/>
            </a:srgb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5" b="96764" l="2008" r="92771">
                        <a14:backgroundMark x1="18876" y1="33981" x2="16064" y2="17476"/>
                        <a14:backgroundMark x1="3614" y1="24272" x2="30522" y2="15858"/>
                        <a14:backgroundMark x1="17269" y1="13916" x2="58635" y2="10032"/>
                        <a14:backgroundMark x1="27309" y1="23948" x2="34940" y2="22330"/>
                        <a14:backgroundMark x1="62249" y1="20065" x2="83936" y2="19741"/>
                        <a14:backgroundMark x1="12851" y1="42071" x2="14056" y2="31715"/>
                        <a14:backgroundMark x1="0" y1="34951" x2="14056" y2="50485"/>
                        <a14:backgroundMark x1="32129" y1="54045" x2="33333" y2="48544"/>
                        <a14:backgroundMark x1="33333" y1="48544" x2="33333" y2="48544"/>
                        <a14:backgroundMark x1="69880" y1="43366" x2="75904" y2="52104"/>
                        <a14:backgroundMark x1="63454" y1="26214" x2="77912" y2="29450"/>
                        <a14:backgroundMark x1="65060" y1="45631" x2="74699" y2="54693"/>
                        <a14:backgroundMark x1="72289" y1="55987" x2="81928" y2="67638"/>
                        <a14:backgroundMark x1="53012" y1="68932" x2="57028" y2="92233"/>
                        <a14:backgroundMark x1="58233" y1="68932" x2="67068" y2="83495"/>
                        <a14:backgroundMark x1="27711" y1="68932" x2="24498" y2="92557"/>
                        <a14:backgroundMark x1="24096" y1="92880" x2="24096" y2="92880"/>
                        <a14:backgroundMark x1="30522" y1="64401" x2="32932" y2="79288"/>
                        <a14:backgroundMark x1="32530" y1="80259" x2="31325" y2="82524"/>
                        <a14:backgroundMark x1="13655" y1="60518" x2="13655" y2="60518"/>
                        <a14:backgroundMark x1="0" y1="57929" x2="11647" y2="60194"/>
                        <a14:backgroundMark x1="24900" y1="30421" x2="27711" y2="25243"/>
                        <a14:backgroundMark x1="63855" y1="25890" x2="57831" y2="20712"/>
                        <a14:backgroundMark x1="30924" y1="29773" x2="33333" y2="23625"/>
                        <a14:backgroundMark x1="36145" y1="56958" x2="32932" y2="66019"/>
                        <a14:backgroundMark x1="69076" y1="53398" x2="76707" y2="56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rgbClr val="00823B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00B050">
              <a:alpha val="3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8" b="100000" l="1993" r="96013">
                        <a14:backgroundMark x1="27575" y1="52842" x2="27575" y2="59579"/>
                        <a14:backgroundMark x1="69103" y1="42526" x2="72425" y2="56632"/>
                        <a14:backgroundMark x1="85050" y1="40211" x2="91694" y2="50105"/>
                        <a14:backgroundMark x1="45183" y1="80842" x2="45847" y2="98526"/>
                        <a14:backgroundMark x1="21927" y1="69474" x2="25249" y2="6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rgbClr val="253917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1">
              <a:lumMod val="50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tx2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304" b="100000" l="0" r="99824">
                        <a14:backgroundMark x1="37566" y1="45652" x2="25044" y2="5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189" l="9396" r="100000">
                        <a14:backgroundMark x1="58389" y1="61300" x2="57047" y2="81424"/>
                        <a14:backgroundMark x1="75168" y1="42415" x2="81208" y2="47059"/>
                        <a14:backgroundMark x1="31544" y1="44582" x2="31544" y2="48916"/>
                        <a14:backgroundMark x1="54362" y1="62229" x2="56376" y2="78328"/>
                        <a14:backgroundMark x1="27517" y1="81424" x2="43624" y2="95666"/>
                        <a14:backgroundMark x1="58389" y1="80805" x2="59060" y2="93189"/>
                        <a14:backgroundMark x1="61745" y1="73684" x2="61745" y2="82663"/>
                        <a14:backgroundMark x1="57047" y1="57276" x2="62416" y2="6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3AF6-D4C5-4C90-9E7D-76314CCE84C3}"/>
              </a:ext>
            </a:extLst>
          </p:cNvPr>
          <p:cNvGrpSpPr/>
          <p:nvPr/>
        </p:nvGrpSpPr>
        <p:grpSpPr>
          <a:xfrm>
            <a:off x="291936" y="501768"/>
            <a:ext cx="11528660" cy="6014435"/>
            <a:chOff x="291936" y="501768"/>
            <a:chExt cx="11528660" cy="601443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6899" t="10872" r="806" b="6241"/>
            <a:stretch/>
          </p:blipFill>
          <p:spPr>
            <a:xfrm>
              <a:off x="6446822" y="705812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960C6B6-2760-4B5F-9145-F10EFA11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63" b="98421" l="6579" r="92807"/>
                      </a14:imgEffect>
                    </a14:imgLayer>
                  </a14:imgProps>
                </a:ext>
              </a:extLst>
            </a:blip>
            <a:srcRect l="8333" r="8333"/>
            <a:stretch/>
          </p:blipFill>
          <p:spPr>
            <a:xfrm>
              <a:off x="402521" y="705811"/>
              <a:ext cx="5156626" cy="5156626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4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B39A9DA-03BC-496D-BB68-0D2446082E5B}"/>
              </a:ext>
            </a:extLst>
          </p:cNvPr>
          <p:cNvGrpSpPr/>
          <p:nvPr/>
        </p:nvGrpSpPr>
        <p:grpSpPr>
          <a:xfrm>
            <a:off x="268030" y="1800000"/>
            <a:ext cx="11629954" cy="3283272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08A58DC-730F-4DA8-8727-57D3C583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682"/>
              <a:ext cx="2889002" cy="216675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3515467-6314-42CF-8ECE-EC3782AE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C0E16D5-3635-48BA-9247-C950345D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682"/>
              <a:ext cx="2889002" cy="216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965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25E8600-60FA-46E7-8529-D46F16C4FB4F}"/>
              </a:ext>
            </a:extLst>
          </p:cNvPr>
          <p:cNvGrpSpPr/>
          <p:nvPr/>
        </p:nvGrpSpPr>
        <p:grpSpPr>
          <a:xfrm>
            <a:off x="270000" y="1800000"/>
            <a:ext cx="11631600" cy="3283200"/>
            <a:chOff x="1079151" y="1968983"/>
            <a:chExt cx="10085533" cy="28472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A09E09B-685B-4711-9E47-9CA196F31835}"/>
                </a:ext>
              </a:extLst>
            </p:cNvPr>
            <p:cNvSpPr/>
            <p:nvPr/>
          </p:nvSpPr>
          <p:spPr>
            <a:xfrm>
              <a:off x="1079151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F6E931-AA99-4C40-A05E-629BBDB1C237}"/>
                </a:ext>
              </a:extLst>
            </p:cNvPr>
            <p:cNvSpPr/>
            <p:nvPr/>
          </p:nvSpPr>
          <p:spPr>
            <a:xfrm>
              <a:off x="4542682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3889071-1908-48B2-AEB9-ED61E30D38A2}"/>
                </a:ext>
              </a:extLst>
            </p:cNvPr>
            <p:cNvSpPr/>
            <p:nvPr/>
          </p:nvSpPr>
          <p:spPr>
            <a:xfrm>
              <a:off x="8006214" y="1968983"/>
              <a:ext cx="3158470" cy="2386151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14A08-8CB7-4F3F-856D-202F9C411BCE}"/>
                </a:ext>
              </a:extLst>
            </p:cNvPr>
            <p:cNvSpPr txBox="1"/>
            <p:nvPr/>
          </p:nvSpPr>
          <p:spPr>
            <a:xfrm>
              <a:off x="1079151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50 gens; 100 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D637B4B-93B8-46E5-9F9C-E1F10C6669B3}"/>
                </a:ext>
              </a:extLst>
            </p:cNvPr>
            <p:cNvSpPr txBox="1"/>
            <p:nvPr/>
          </p:nvSpPr>
          <p:spPr>
            <a:xfrm>
              <a:off x="4542682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 gens; 100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A9C4DDE-4325-44C7-93FF-DE05935CF21F}"/>
                </a:ext>
              </a:extLst>
            </p:cNvPr>
            <p:cNvSpPr txBox="1"/>
            <p:nvPr/>
          </p:nvSpPr>
          <p:spPr>
            <a:xfrm>
              <a:off x="8006215" y="4354582"/>
              <a:ext cx="31584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100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gens; 200 </a:t>
              </a:r>
              <a:r>
                <a:rPr lang="en-US" altLang="zh-TW" sz="24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idvs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5BEED86-D48F-42EB-B10A-E4AD3B3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667" l="13250" r="84125">
                          <a14:foregroundMark x1="65125" y1="96000" x2="65125" y2="9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3884" y="2078407"/>
              <a:ext cx="2889002" cy="216675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9A5566C-119E-4942-BEED-56EAB5C9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667" l="19000" r="836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7415" y="2078682"/>
              <a:ext cx="2889002" cy="216675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287C0B-13D3-4A98-9CA9-9667AB1D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0948" y="2078407"/>
              <a:ext cx="2889002" cy="2166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EF9585A-5328-466B-8C34-390214235CB8}"/>
              </a:ext>
            </a:extLst>
          </p:cNvPr>
          <p:cNvGrpSpPr/>
          <p:nvPr/>
        </p:nvGrpSpPr>
        <p:grpSpPr>
          <a:xfrm>
            <a:off x="2387892" y="173256"/>
            <a:ext cx="7826919" cy="6537726"/>
            <a:chOff x="2387892" y="173256"/>
            <a:chExt cx="7826919" cy="653772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4C306C-7A2C-4248-902D-8065D59F1203}"/>
                </a:ext>
              </a:extLst>
            </p:cNvPr>
            <p:cNvSpPr/>
            <p:nvPr/>
          </p:nvSpPr>
          <p:spPr>
            <a:xfrm>
              <a:off x="2387893" y="173256"/>
              <a:ext cx="7826918" cy="6537726"/>
            </a:xfrm>
            <a:prstGeom prst="roundRect">
              <a:avLst>
                <a:gd name="adj" fmla="val 101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BFC38C4-D772-4AB1-8C6E-C2C8B476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62" b="97720" l="4515" r="91981"/>
                      </a14:imgEffect>
                    </a14:imgLayer>
                  </a14:imgProps>
                </a:ext>
              </a:extLst>
            </a:blip>
            <a:srcRect l="4428" r="17723"/>
            <a:stretch/>
          </p:blipFill>
          <p:spPr>
            <a:xfrm>
              <a:off x="2387892" y="173256"/>
              <a:ext cx="7826919" cy="653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50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2EA2429-2BF9-4566-BB49-EE0D34FA7EA7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1671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1578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1658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1612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500" r="905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8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3223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3204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3278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6953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7254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6736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6690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6775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6686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6654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3222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3287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3596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3218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3179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3256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3194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67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1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6499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6441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6410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6542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6364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4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12905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12950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12877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13085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13161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12829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12998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67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0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2664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2695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2719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2780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2766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2649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21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5413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5594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5546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5460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5523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5425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5369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5310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651275-A16D-4798-807A-6E8FA8C93131}"/>
              </a:ext>
            </a:extLst>
          </p:cNvPr>
          <p:cNvGrpSpPr/>
          <p:nvPr/>
        </p:nvGrpSpPr>
        <p:grpSpPr>
          <a:xfrm>
            <a:off x="244800" y="1270800"/>
            <a:ext cx="11705222" cy="4331665"/>
            <a:chOff x="264778" y="1270800"/>
            <a:chExt cx="11705222" cy="4331665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AE541348-1881-47A2-89FE-7FF47E9A998D}"/>
                </a:ext>
              </a:extLst>
            </p:cNvPr>
            <p:cNvSpPr/>
            <p:nvPr/>
          </p:nvSpPr>
          <p:spPr>
            <a:xfrm>
              <a:off x="27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E03C7E4-9B79-4B0D-88AF-0F96A6597C2E}"/>
                </a:ext>
              </a:extLst>
            </p:cNvPr>
            <p:cNvSpPr/>
            <p:nvPr/>
          </p:nvSpPr>
          <p:spPr>
            <a:xfrm>
              <a:off x="2646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10944C9A-0CEF-4DA8-9E60-1CC0798875BC}"/>
                </a:ext>
              </a:extLst>
            </p:cNvPr>
            <p:cNvSpPr/>
            <p:nvPr/>
          </p:nvSpPr>
          <p:spPr>
            <a:xfrm>
              <a:off x="504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0193BC4C-37ED-4A62-9413-5C25D48A5D9D}"/>
                </a:ext>
              </a:extLst>
            </p:cNvPr>
            <p:cNvSpPr/>
            <p:nvPr/>
          </p:nvSpPr>
          <p:spPr>
            <a:xfrm>
              <a:off x="7434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A9B2D72-D426-4F2B-A0F9-45947377F66D}"/>
                </a:ext>
              </a:extLst>
            </p:cNvPr>
            <p:cNvSpPr/>
            <p:nvPr/>
          </p:nvSpPr>
          <p:spPr>
            <a:xfrm>
              <a:off x="27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FA4900C-BD9A-4435-A5DF-659CBBC2A7EC}"/>
                </a:ext>
              </a:extLst>
            </p:cNvPr>
            <p:cNvSpPr/>
            <p:nvPr/>
          </p:nvSpPr>
          <p:spPr>
            <a:xfrm>
              <a:off x="2646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63E7C8-1803-4525-A400-55E612848646}"/>
                </a:ext>
              </a:extLst>
            </p:cNvPr>
            <p:cNvSpPr/>
            <p:nvPr/>
          </p:nvSpPr>
          <p:spPr>
            <a:xfrm>
              <a:off x="504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7B85B23-6F15-4EAC-946C-866450D98529}"/>
                </a:ext>
              </a:extLst>
            </p:cNvPr>
            <p:cNvSpPr/>
            <p:nvPr/>
          </p:nvSpPr>
          <p:spPr>
            <a:xfrm>
              <a:off x="7434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EDF70B4-3D1D-4B7D-A09B-E213F99EEF2D}"/>
                </a:ext>
              </a:extLst>
            </p:cNvPr>
            <p:cNvSpPr/>
            <p:nvPr/>
          </p:nvSpPr>
          <p:spPr>
            <a:xfrm>
              <a:off x="9810000" y="35100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B74F7929-951E-4635-9D46-1827C455B089}"/>
                </a:ext>
              </a:extLst>
            </p:cNvPr>
            <p:cNvSpPr/>
            <p:nvPr/>
          </p:nvSpPr>
          <p:spPr>
            <a:xfrm>
              <a:off x="9810000" y="1270800"/>
              <a:ext cx="2160000" cy="163183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FC29A91-710E-48EA-B041-288C6DDABC88}"/>
                </a:ext>
              </a:extLst>
            </p:cNvPr>
            <p:cNvSpPr txBox="1"/>
            <p:nvPr/>
          </p:nvSpPr>
          <p:spPr>
            <a:xfrm>
              <a:off x="264778" y="2901600"/>
              <a:ext cx="21637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2400" dirty="0" err="1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10972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206A2D8F-E8AE-4604-929C-F0C61677CE9F}"/>
                </a:ext>
              </a:extLst>
            </p:cNvPr>
            <p:cNvSpPr txBox="1"/>
            <p:nvPr/>
          </p:nvSpPr>
          <p:spPr>
            <a:xfrm>
              <a:off x="2644497" y="2901600"/>
              <a:ext cx="21563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10797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1FDD8F88-770A-40D5-88BC-CCB51FD11EB4}"/>
                </a:ext>
              </a:extLst>
            </p:cNvPr>
            <p:cNvSpPr txBox="1"/>
            <p:nvPr/>
          </p:nvSpPr>
          <p:spPr>
            <a:xfrm>
              <a:off x="5034836" y="2901600"/>
              <a:ext cx="21651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11168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BF0125A-49CA-4186-8DE4-44B63576588F}"/>
                </a:ext>
              </a:extLst>
            </p:cNvPr>
            <p:cNvSpPr txBox="1"/>
            <p:nvPr/>
          </p:nvSpPr>
          <p:spPr>
            <a:xfrm>
              <a:off x="7428835" y="2901600"/>
              <a:ext cx="21651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10907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9B59C2F-CDCA-4DF8-84CC-2E0E257083CE}"/>
                </a:ext>
              </a:extLst>
            </p:cNvPr>
            <p:cNvSpPr txBox="1"/>
            <p:nvPr/>
          </p:nvSpPr>
          <p:spPr>
            <a:xfrm>
              <a:off x="9810000" y="29016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11035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0C23BA1E-FD17-44C2-9A54-39D262BA56F7}"/>
                </a:ext>
              </a:extLst>
            </p:cNvPr>
            <p:cNvSpPr txBox="1"/>
            <p:nvPr/>
          </p:nvSpPr>
          <p:spPr>
            <a:xfrm>
              <a:off x="264778" y="5140800"/>
              <a:ext cx="21691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10981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D7BF306-F6A6-419C-9F9F-09F167ADB987}"/>
                </a:ext>
              </a:extLst>
            </p:cNvPr>
            <p:cNvSpPr txBox="1"/>
            <p:nvPr/>
          </p:nvSpPr>
          <p:spPr>
            <a:xfrm>
              <a:off x="2642034" y="5140800"/>
              <a:ext cx="21588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11073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E619B077-2186-4C02-B401-E805CBDA8D18}"/>
                </a:ext>
              </a:extLst>
            </p:cNvPr>
            <p:cNvSpPr txBox="1"/>
            <p:nvPr/>
          </p:nvSpPr>
          <p:spPr>
            <a:xfrm>
              <a:off x="5034837" y="5140800"/>
              <a:ext cx="21651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(viii)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10916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14DBC7C-4DE2-4BB9-BCBB-7D1ACD3F1DF3}"/>
                </a:ext>
              </a:extLst>
            </p:cNvPr>
            <p:cNvSpPr txBox="1"/>
            <p:nvPr/>
          </p:nvSpPr>
          <p:spPr>
            <a:xfrm>
              <a:off x="7428836" y="5140800"/>
              <a:ext cx="21651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(ix)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10931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10894062-D5AC-437F-B17E-993C155D6371}"/>
                </a:ext>
              </a:extLst>
            </p:cNvPr>
            <p:cNvSpPr txBox="1"/>
            <p:nvPr/>
          </p:nvSpPr>
          <p:spPr>
            <a:xfrm>
              <a:off x="9810000" y="514080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(x) 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11052</a:t>
              </a:r>
              <a:r>
                <a:rPr lang="en-US" altLang="zh-TW" sz="2400" i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ms</a:t>
              </a:r>
              <a:endParaRPr lang="en-US" sz="2400" i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7869A2A-7371-440D-84F7-9293E745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3510000"/>
              <a:ext cx="2160000" cy="162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CB84834-912D-48D9-A22E-226C8BF5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3510000"/>
              <a:ext cx="2160000" cy="162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BFC04D0-0925-4938-B63D-290636A0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86BD8E-C603-4CDA-AB58-6BD238C1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1270800"/>
              <a:ext cx="2160000" cy="162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AE6DC4A-3366-4503-B296-0ADB35EF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31AA85A-59CC-4035-B6C1-3735FEE2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4000" y="1270800"/>
              <a:ext cx="2160000" cy="162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10D0A73-2354-408C-9847-564DE15F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0000" y="1270800"/>
              <a:ext cx="2160000" cy="1620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19B489F-C9DB-4BB4-9623-D9BF9D0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000" y="3510000"/>
              <a:ext cx="2160000" cy="162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8132204E-7782-41B7-A120-B9B4DE9C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000" y="3510000"/>
              <a:ext cx="2160000" cy="16200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BC774F3-A200-43C0-8D49-09920AB4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0000" y="3510000"/>
              <a:ext cx="216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>
            <a:extLst>
              <a:ext uri="{FF2B5EF4-FFF2-40B4-BE49-F238E27FC236}">
                <a16:creationId xmlns:a16="http://schemas.microsoft.com/office/drawing/2014/main" id="{09F49D4B-DFEA-4D29-A4F7-28571D33FE70}"/>
              </a:ext>
            </a:extLst>
          </p:cNvPr>
          <p:cNvSpPr txBox="1"/>
          <p:nvPr/>
        </p:nvSpPr>
        <p:spPr>
          <a:xfrm>
            <a:off x="1970125" y="1775172"/>
            <a:ext cx="3575447" cy="412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727427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4FCCED9-6828-4766-BD31-512714DFC2A3}"/>
              </a:ext>
            </a:extLst>
          </p:cNvPr>
          <p:cNvSpPr txBox="1"/>
          <p:nvPr/>
        </p:nvSpPr>
        <p:spPr>
          <a:xfrm>
            <a:off x="6636987" y="176076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(b) Seed = 785428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B077265-0973-4116-BC91-F0335946B5F2}"/>
              </a:ext>
            </a:extLst>
          </p:cNvPr>
          <p:cNvSpPr txBox="1"/>
          <p:nvPr/>
        </p:nvSpPr>
        <p:spPr>
          <a:xfrm>
            <a:off x="1970124" y="4039405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731269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70AE61-B33C-4FA4-A8DB-C08CD18BE003}"/>
              </a:ext>
            </a:extLst>
          </p:cNvPr>
          <p:cNvSpPr txBox="1"/>
          <p:nvPr/>
        </p:nvSpPr>
        <p:spPr>
          <a:xfrm>
            <a:off x="6636986" y="4039404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236909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D263D62-4321-4913-A002-5CD6EE5D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1649" r="1221" b="2248"/>
          <a:stretch/>
        </p:blipFill>
        <p:spPr>
          <a:xfrm>
            <a:off x="1970123" y="94286"/>
            <a:ext cx="3575447" cy="16979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E125591-397C-44B2-9130-1B3143F20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239" r="1638" b="1333"/>
          <a:stretch/>
        </p:blipFill>
        <p:spPr>
          <a:xfrm>
            <a:off x="6636984" y="92908"/>
            <a:ext cx="3575449" cy="1693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B0B8A5F-B92D-4695-9551-03BAB40A8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" t="1548" r="715" b="1724"/>
          <a:stretch/>
        </p:blipFill>
        <p:spPr>
          <a:xfrm>
            <a:off x="1968500" y="2367690"/>
            <a:ext cx="3577071" cy="16971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B54902-A9D0-4B32-A488-5422E70B4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" t="1819" r="934" b="2048"/>
          <a:stretch/>
        </p:blipFill>
        <p:spPr>
          <a:xfrm>
            <a:off x="6636984" y="2367689"/>
            <a:ext cx="3586516" cy="1696112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B6ED213-75B6-4769-887B-B00962ECEE06}"/>
              </a:ext>
            </a:extLst>
          </p:cNvPr>
          <p:cNvSpPr txBox="1"/>
          <p:nvPr/>
        </p:nvSpPr>
        <p:spPr>
          <a:xfrm>
            <a:off x="1970124" y="6311017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514113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F0F0BC0-33A3-48CC-91CF-3F63B5536EBD}"/>
              </a:ext>
            </a:extLst>
          </p:cNvPr>
          <p:cNvSpPr txBox="1"/>
          <p:nvPr/>
        </p:nvSpPr>
        <p:spPr>
          <a:xfrm>
            <a:off x="6636986" y="6311016"/>
            <a:ext cx="35754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Seed =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472184</a:t>
            </a:r>
            <a:endParaRPr lang="en-US" sz="24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C96F52-11D4-4189-AC28-D92D71BF3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0" t="2321" r="831" b="1250"/>
          <a:stretch/>
        </p:blipFill>
        <p:spPr>
          <a:xfrm>
            <a:off x="6636984" y="4639300"/>
            <a:ext cx="3584169" cy="169611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CDA520E-28CA-41FE-BE9A-1BBAE9559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t="2395" r="690" b="898"/>
          <a:stretch/>
        </p:blipFill>
        <p:spPr>
          <a:xfrm>
            <a:off x="1968500" y="4639300"/>
            <a:ext cx="3577070" cy="16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C9747E-3397-4629-B078-0DA47549A613}"/>
              </a:ext>
            </a:extLst>
          </p:cNvPr>
          <p:cNvGrpSpPr/>
          <p:nvPr/>
        </p:nvGrpSpPr>
        <p:grpSpPr>
          <a:xfrm>
            <a:off x="223083" y="457200"/>
            <a:ext cx="11819216" cy="6078414"/>
            <a:chOff x="223083" y="457200"/>
            <a:chExt cx="11819216" cy="607841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0805660-0D12-4EC9-B453-94A40A9B766A}"/>
                </a:ext>
              </a:extLst>
            </p:cNvPr>
            <p:cNvGrpSpPr/>
            <p:nvPr/>
          </p:nvGrpSpPr>
          <p:grpSpPr>
            <a:xfrm>
              <a:off x="223084" y="457200"/>
              <a:ext cx="11819215" cy="5672927"/>
              <a:chOff x="596899" y="669127"/>
              <a:chExt cx="11166000" cy="53594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536F1A58-8247-4FE3-9091-DC7AEA6A2EBB}"/>
                  </a:ext>
                </a:extLst>
              </p:cNvPr>
              <p:cNvGrpSpPr/>
              <p:nvPr/>
            </p:nvGrpSpPr>
            <p:grpSpPr>
              <a:xfrm>
                <a:off x="596899" y="673100"/>
                <a:ext cx="4368801" cy="5355427"/>
                <a:chOff x="-1" y="0"/>
                <a:chExt cx="5594556" cy="6858000"/>
              </a:xfrm>
            </p:grpSpPr>
            <p:sp>
              <p:nvSpPr>
                <p:cNvPr id="5" name="矩形: 圓角 4">
                  <a:extLst>
                    <a:ext uri="{FF2B5EF4-FFF2-40B4-BE49-F238E27FC236}">
                      <a16:creationId xmlns:a16="http://schemas.microsoft.com/office/drawing/2014/main" id="{459A1056-4E60-4EDC-B1FD-921F611529E1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5594555" cy="68580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AE9AC088-0C79-4179-9F1B-39161CC35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100000" l="9958" r="95021">
                              <a14:backgroundMark x1="42585" y1="42740" x2="42585" y2="42740"/>
                              <a14:backgroundMark x1="79873" y1="35685" x2="80720" y2="35583"/>
                              <a14:backgroundMark x1="80720" y1="35583" x2="80720" y2="3558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88" r="4998"/>
                <a:stretch/>
              </p:blipFill>
              <p:spPr>
                <a:xfrm>
                  <a:off x="0" y="0"/>
                  <a:ext cx="5594555" cy="6858000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DCB6EC8D-2F8B-49A2-AB09-5AAB263665D0}"/>
                  </a:ext>
                </a:extLst>
              </p:cNvPr>
              <p:cNvGrpSpPr/>
              <p:nvPr/>
            </p:nvGrpSpPr>
            <p:grpSpPr>
              <a:xfrm>
                <a:off x="5216998" y="669127"/>
                <a:ext cx="6545901" cy="5359400"/>
                <a:chOff x="5674198" y="0"/>
                <a:chExt cx="6545901" cy="5359400"/>
              </a:xfrm>
            </p:grpSpPr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54312FAB-3D18-487E-8C5B-3396450E482E}"/>
                    </a:ext>
                  </a:extLst>
                </p:cNvPr>
                <p:cNvSpPr/>
                <p:nvPr/>
              </p:nvSpPr>
              <p:spPr>
                <a:xfrm>
                  <a:off x="5702299" y="0"/>
                  <a:ext cx="6489701" cy="5359400"/>
                </a:xfrm>
                <a:prstGeom prst="roundRect">
                  <a:avLst>
                    <a:gd name="adj" fmla="val 844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DAE5B96-A838-4D2F-950D-F18CE7B59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3631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98" y="76200"/>
                  <a:ext cx="6545901" cy="5052795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</p:grp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 Seed = 722780748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651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DB60FB1-A74E-4006-A6FE-CD85DC13DE03}"/>
              </a:ext>
            </a:extLst>
          </p:cNvPr>
          <p:cNvGrpSpPr/>
          <p:nvPr/>
        </p:nvGrpSpPr>
        <p:grpSpPr>
          <a:xfrm>
            <a:off x="0" y="457200"/>
            <a:ext cx="12020099" cy="6078414"/>
            <a:chOff x="0" y="457200"/>
            <a:chExt cx="12020099" cy="6078414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9A1056-4E60-4EDC-B1FD-921F611529E1}"/>
                </a:ext>
              </a:extLst>
            </p:cNvPr>
            <p:cNvSpPr/>
            <p:nvPr/>
          </p:nvSpPr>
          <p:spPr>
            <a:xfrm>
              <a:off x="223084" y="461405"/>
              <a:ext cx="5250616" cy="566872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54312FAB-3D18-487E-8C5B-3396450E482E}"/>
                </a:ext>
              </a:extLst>
            </p:cNvPr>
            <p:cNvSpPr/>
            <p:nvPr/>
          </p:nvSpPr>
          <p:spPr>
            <a:xfrm>
              <a:off x="5765800" y="457200"/>
              <a:ext cx="6246756" cy="5672927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04E0017-8339-4F33-B98A-CC08A6F06424}"/>
                </a:ext>
              </a:extLst>
            </p:cNvPr>
            <p:cNvSpPr txBox="1"/>
            <p:nvPr/>
          </p:nvSpPr>
          <p:spPr>
            <a:xfrm>
              <a:off x="223083" y="6135504"/>
              <a:ext cx="46243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 Seed = 1502202776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之上視圖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F10B5A-F426-4D77-9400-AA2142B97907}"/>
                </a:ext>
              </a:extLst>
            </p:cNvPr>
            <p:cNvSpPr txBox="1"/>
            <p:nvPr/>
          </p:nvSpPr>
          <p:spPr>
            <a:xfrm>
              <a:off x="5143204" y="6135503"/>
              <a:ext cx="68693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 Seed = 1502202776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之</a:t>
              </a:r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45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度俯視圖</a:t>
              </a:r>
              <a:endPara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8798E4-52EB-4011-B9F3-A4F7CC01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61651" y1="87988" x2="61651" y2="879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61405"/>
              <a:ext cx="5573913" cy="567292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00CBA9E-F4AC-4B1F-A38E-806D4571E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" b="98460" l="1164" r="100000">
                          <a14:backgroundMark x1="50504" y1="73707" x2="50504" y2="73707"/>
                          <a14:backgroundMark x1="55004" y1="73377" x2="55004" y2="73377"/>
                          <a14:backgroundMark x1="52832" y1="73597" x2="52832" y2="73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1597" y="1135133"/>
              <a:ext cx="6248502" cy="4406430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449886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58A22C73-EB45-420F-BD67-CC8514FF3831}"/>
              </a:ext>
            </a:extLst>
          </p:cNvPr>
          <p:cNvGrpSpPr/>
          <p:nvPr/>
        </p:nvGrpSpPr>
        <p:grpSpPr>
          <a:xfrm>
            <a:off x="-227931" y="905904"/>
            <a:ext cx="12379223" cy="5348906"/>
            <a:chOff x="-253331" y="461404"/>
            <a:chExt cx="12379223" cy="5348906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A6C078F-96A7-4923-91EE-69CE837F9B23}"/>
                </a:ext>
              </a:extLst>
            </p:cNvPr>
            <p:cNvGrpSpPr/>
            <p:nvPr/>
          </p:nvGrpSpPr>
          <p:grpSpPr>
            <a:xfrm>
              <a:off x="-253331" y="461404"/>
              <a:ext cx="12379223" cy="4948796"/>
              <a:chOff x="-253331" y="461404"/>
              <a:chExt cx="12379223" cy="4948796"/>
            </a:xfrm>
          </p:grpSpPr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77072E86-7793-4E0F-ADA5-0DA6EABE6176}"/>
                  </a:ext>
                </a:extLst>
              </p:cNvPr>
              <p:cNvSpPr/>
              <p:nvPr/>
            </p:nvSpPr>
            <p:spPr>
              <a:xfrm>
                <a:off x="131178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8D388F9-64F6-498E-8FC7-BEE94235C39F}"/>
                  </a:ext>
                </a:extLst>
              </p:cNvPr>
              <p:cNvSpPr/>
              <p:nvPr/>
            </p:nvSpPr>
            <p:spPr>
              <a:xfrm>
                <a:off x="4149832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ED3CB6F-8F15-45C4-8F40-A742D87C0E8B}"/>
                  </a:ext>
                </a:extLst>
              </p:cNvPr>
              <p:cNvSpPr/>
              <p:nvPr/>
            </p:nvSpPr>
            <p:spPr>
              <a:xfrm>
                <a:off x="8179413" y="461405"/>
                <a:ext cx="3824834" cy="4948795"/>
              </a:xfrm>
              <a:prstGeom prst="roundRect">
                <a:avLst>
                  <a:gd name="adj" fmla="val 844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842B25D-4324-46DF-9B27-E62501D5F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572" r="100000">
                            <a14:backgroundMark x1="42449" y1="43296" x2="42449" y2="43296"/>
                            <a14:backgroundMark x1="83524" y1="35415" x2="83524" y2="354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3331" y="461405"/>
                <a:ext cx="4390652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E73F49EB-9D70-4122-8B84-81ABDBC9C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backgroundMark x1="41492" y1="42492" x2="41492" y2="42492"/>
                            <a14:backgroundMark x1="84033" y1="35138" x2="84033" y2="3513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8015" y="461405"/>
                <a:ext cx="4301468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37810631-F837-4118-AE2F-B80B1DF33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backgroundMark x1="43187" y1="42755" x2="43187" y2="42755"/>
                            <a14:backgroundMark x1="84758" y1="35510" x2="84758" y2="355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88747" y="461404"/>
                <a:ext cx="4337145" cy="4908085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</p:grp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31178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60759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190340" y="54102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93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43" b="28999"/>
          <a:stretch/>
        </p:blipFill>
        <p:spPr>
          <a:xfrm>
            <a:off x="5029386" y="2512282"/>
            <a:ext cx="2121654" cy="1706840"/>
          </a:xfrm>
          <a:prstGeom prst="roundRect">
            <a:avLst>
              <a:gd name="adj" fmla="val 2437"/>
            </a:avLst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09BCBAB1-C5CA-435E-AAB8-DD0403691CA7}"/>
              </a:ext>
            </a:extLst>
          </p:cNvPr>
          <p:cNvGrpSpPr/>
          <p:nvPr/>
        </p:nvGrpSpPr>
        <p:grpSpPr>
          <a:xfrm>
            <a:off x="116077" y="2503686"/>
            <a:ext cx="2132395" cy="1706840"/>
            <a:chOff x="2391787" y="2516580"/>
            <a:chExt cx="1806106" cy="1445667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5BB3999-D23F-4E8A-A9C9-9DE18FC1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9" b="10053"/>
            <a:stretch/>
          </p:blipFill>
          <p:spPr>
            <a:xfrm>
              <a:off x="2391787" y="251658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BD139CE-7923-4A83-92C1-23E937EE0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" t="2877" r="10437" b="39301"/>
            <a:stretch/>
          </p:blipFill>
          <p:spPr>
            <a:xfrm>
              <a:off x="2391787" y="337361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65E009-8360-4B3D-B783-F35F9CAB90FE}"/>
              </a:ext>
            </a:extLst>
          </p:cNvPr>
          <p:cNvGrpSpPr/>
          <p:nvPr/>
        </p:nvGrpSpPr>
        <p:grpSpPr>
          <a:xfrm>
            <a:off x="7480670" y="2511825"/>
            <a:ext cx="2121654" cy="1707298"/>
            <a:chOff x="7330190" y="2505953"/>
            <a:chExt cx="2121654" cy="1710825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B6A6A314-F5A0-4119-894E-C3F517F450F6}"/>
                </a:ext>
              </a:extLst>
            </p:cNvPr>
            <p:cNvSpPr/>
            <p:nvPr/>
          </p:nvSpPr>
          <p:spPr>
            <a:xfrm>
              <a:off x="7330190" y="2506030"/>
              <a:ext cx="2121654" cy="1710748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7C17F92-E51B-4DAA-8BAD-D36BBBC39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7" b="92944" l="9971" r="96261"/>
                      </a14:imgEffect>
                    </a14:imgLayer>
                  </a14:imgProps>
                </a:ext>
              </a:extLst>
            </a:blip>
            <a:srcRect l="11748" t="12815" r="25024" b="8235"/>
            <a:stretch/>
          </p:blipFill>
          <p:spPr>
            <a:xfrm>
              <a:off x="7360795" y="2505953"/>
              <a:ext cx="2060441" cy="171082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01B420F3-E0B6-48DC-B1E2-67C053181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0" t="7649" r="3934" b="9939"/>
          <a:stretch/>
        </p:blipFill>
        <p:spPr>
          <a:xfrm>
            <a:off x="2578102" y="2512282"/>
            <a:ext cx="2121654" cy="1698244"/>
          </a:xfrm>
          <a:prstGeom prst="roundRect">
            <a:avLst>
              <a:gd name="adj" fmla="val 2022"/>
            </a:avLst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22D4B06-85B7-4E16-ACCC-CA56D73B5C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60" t="1677" r="26469" b="1374"/>
          <a:stretch/>
        </p:blipFill>
        <p:spPr>
          <a:xfrm>
            <a:off x="9931954" y="2512282"/>
            <a:ext cx="2132390" cy="1706840"/>
          </a:xfrm>
          <a:prstGeom prst="roundRect">
            <a:avLst>
              <a:gd name="adj" fmla="val 2172"/>
            </a:avLst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FB09EB0C-5F6B-4FFE-9184-68DEC5D8ED3C}"/>
              </a:ext>
            </a:extLst>
          </p:cNvPr>
          <p:cNvSpPr txBox="1"/>
          <p:nvPr/>
        </p:nvSpPr>
        <p:spPr>
          <a:xfrm>
            <a:off x="116077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任務語法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B7A6D802-21E8-408F-9E46-62C738AA9A91}"/>
              </a:ext>
            </a:extLst>
          </p:cNvPr>
          <p:cNvSpPr txBox="1"/>
          <p:nvPr/>
        </p:nvSpPr>
        <p:spPr>
          <a:xfrm>
            <a:off x="2572731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50840B3-0F64-4819-B83E-7F99CE1A5E45}"/>
              </a:ext>
            </a:extLst>
          </p:cNvPr>
          <p:cNvSpPr txBox="1"/>
          <p:nvPr/>
        </p:nvSpPr>
        <p:spPr>
          <a:xfrm>
            <a:off x="5410199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基於任務圖生成空間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891EA5F-D27B-4E4C-898B-F4F67E8B4B61}"/>
              </a:ext>
            </a:extLst>
          </p:cNvPr>
          <p:cNvSpPr txBox="1"/>
          <p:nvPr/>
        </p:nvSpPr>
        <p:spPr>
          <a:xfrm>
            <a:off x="9931953" y="4219200"/>
            <a:ext cx="21323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(e) </a:t>
            </a:r>
            <a:r>
              <a:rPr lang="zh-TW" altLang="en-US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完整關卡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567227-1250-4DE2-A050-59067D8880C9}"/>
              </a:ext>
            </a:extLst>
          </p:cNvPr>
          <p:cNvSpPr/>
          <p:nvPr/>
        </p:nvSpPr>
        <p:spPr>
          <a:xfrm>
            <a:off x="4984944" y="4219200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</a:t>
            </a:r>
            <a:endParaRPr lang="zh-TW" altLang="en-US" sz="2400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862271E4-3A45-420F-A821-68BE8FC9D3F4}"/>
              </a:ext>
            </a:extLst>
          </p:cNvPr>
          <p:cNvSpPr txBox="1"/>
          <p:nvPr/>
        </p:nvSpPr>
        <p:spPr>
          <a:xfrm>
            <a:off x="7856071" y="4219122"/>
            <a:ext cx="17714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房間容器進行佈局演化</a:t>
            </a:r>
            <a:endParaRPr lang="en-US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CC6C0B9-15AB-4530-891E-D9F8A994BE54}"/>
              </a:ext>
            </a:extLst>
          </p:cNvPr>
          <p:cNvSpPr/>
          <p:nvPr/>
        </p:nvSpPr>
        <p:spPr>
          <a:xfrm>
            <a:off x="7430816" y="4219200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462779F-8084-44F5-B2F7-BBDB70C04B5D}"/>
              </a:ext>
            </a:extLst>
          </p:cNvPr>
          <p:cNvGrpSpPr/>
          <p:nvPr/>
        </p:nvGrpSpPr>
        <p:grpSpPr>
          <a:xfrm>
            <a:off x="54055" y="1168400"/>
            <a:ext cx="12099845" cy="4832410"/>
            <a:chOff x="54055" y="1168400"/>
            <a:chExt cx="12099845" cy="483241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7072E86-7793-4E0F-ADA5-0DA6EABE6176}"/>
                </a:ext>
              </a:extLst>
            </p:cNvPr>
            <p:cNvSpPr/>
            <p:nvPr/>
          </p:nvSpPr>
          <p:spPr>
            <a:xfrm>
              <a:off x="156578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8D388F9-64F6-498E-8FC7-BEE94235C39F}"/>
                </a:ext>
              </a:extLst>
            </p:cNvPr>
            <p:cNvSpPr/>
            <p:nvPr/>
          </p:nvSpPr>
          <p:spPr>
            <a:xfrm>
              <a:off x="4175232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ED3CB6F-8F15-45C4-8F40-A742D87C0E8B}"/>
                </a:ext>
              </a:extLst>
            </p:cNvPr>
            <p:cNvSpPr/>
            <p:nvPr/>
          </p:nvSpPr>
          <p:spPr>
            <a:xfrm>
              <a:off x="8204813" y="1168400"/>
              <a:ext cx="3824834" cy="4423806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712B2DE-D844-4988-8E40-5B6EDE117881}"/>
                </a:ext>
              </a:extLst>
            </p:cNvPr>
            <p:cNvSpPr txBox="1"/>
            <p:nvPr/>
          </p:nvSpPr>
          <p:spPr>
            <a:xfrm>
              <a:off x="156578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7BBA700-27F6-4D21-9425-856D79CEE406}"/>
                </a:ext>
              </a:extLst>
            </p:cNvPr>
            <p:cNvSpPr txBox="1"/>
            <p:nvPr/>
          </p:nvSpPr>
          <p:spPr>
            <a:xfrm>
              <a:off x="4186159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97E424F-7BD9-4E69-8A90-C5B7A2335C41}"/>
                </a:ext>
              </a:extLst>
            </p:cNvPr>
            <p:cNvSpPr txBox="1"/>
            <p:nvPr/>
          </p:nvSpPr>
          <p:spPr>
            <a:xfrm>
              <a:off x="8215740" y="5600700"/>
              <a:ext cx="38139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(f)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6BC2D06-B352-47F0-AA40-8BD2115B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289" r="100000">
                          <a14:backgroundMark x1="60365" y1="86974" x2="60365" y2="869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55" y="1275856"/>
              <a:ext cx="4018952" cy="4208892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C537BB1-B29C-42AC-BFEB-4836AB5D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135" r="98142">
                          <a14:backgroundMark x1="59752" y1="87179" x2="59752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6153" y="1275855"/>
              <a:ext cx="4182992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7129542-D191-46A2-BAAE-926689EB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6096" y="1275855"/>
              <a:ext cx="4057804" cy="4208894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04855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>
            <a:extLst>
              <a:ext uri="{FF2B5EF4-FFF2-40B4-BE49-F238E27FC236}">
                <a16:creationId xmlns:a16="http://schemas.microsoft.com/office/drawing/2014/main" id="{8D922F0F-476F-4CB8-9F5C-C45BA696B389}"/>
              </a:ext>
            </a:extLst>
          </p:cNvPr>
          <p:cNvGrpSpPr/>
          <p:nvPr/>
        </p:nvGrpSpPr>
        <p:grpSpPr>
          <a:xfrm>
            <a:off x="694549" y="50800"/>
            <a:ext cx="10840226" cy="6730172"/>
            <a:chOff x="694549" y="50800"/>
            <a:chExt cx="10840226" cy="6730172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63992200-838F-4DEA-B814-234050FF9880}"/>
                </a:ext>
              </a:extLst>
            </p:cNvPr>
            <p:cNvSpPr/>
            <p:nvPr/>
          </p:nvSpPr>
          <p:spPr>
            <a:xfrm>
              <a:off x="694549" y="50800"/>
              <a:ext cx="10840226" cy="6730172"/>
            </a:xfrm>
            <a:prstGeom prst="roundRect">
              <a:avLst>
                <a:gd name="adj" fmla="val 844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2ADBCCB-C216-43B4-A36D-35B9AD04EDE6}"/>
                </a:ext>
              </a:extLst>
            </p:cNvPr>
            <p:cNvSpPr/>
            <p:nvPr/>
          </p:nvSpPr>
          <p:spPr>
            <a:xfrm>
              <a:off x="6027271" y="2068477"/>
              <a:ext cx="1360953" cy="1360953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5968E-11AB-40E9-A812-72C84DB14EF2}"/>
                </a:ext>
              </a:extLst>
            </p:cNvPr>
            <p:cNvSpPr/>
            <p:nvPr/>
          </p:nvSpPr>
          <p:spPr>
            <a:xfrm>
              <a:off x="2141071" y="2668552"/>
              <a:ext cx="1360953" cy="1360953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28F531D-0307-474B-8F7C-E7EFAC49A4C5}"/>
                </a:ext>
              </a:extLst>
            </p:cNvPr>
            <p:cNvSpPr/>
            <p:nvPr/>
          </p:nvSpPr>
          <p:spPr>
            <a:xfrm>
              <a:off x="3693646" y="3630577"/>
              <a:ext cx="1360953" cy="1360953"/>
            </a:xfrm>
            <a:prstGeom prst="ellipse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63CCF2D-9700-4945-A32F-E2A585FBE5D7}"/>
                </a:ext>
              </a:extLst>
            </p:cNvPr>
            <p:cNvSpPr/>
            <p:nvPr/>
          </p:nvSpPr>
          <p:spPr>
            <a:xfrm>
              <a:off x="6027270" y="50879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6C8D89B-F9CE-4A91-BA64-2FCEC66CBCE0}"/>
                </a:ext>
              </a:extLst>
            </p:cNvPr>
            <p:cNvSpPr/>
            <p:nvPr/>
          </p:nvSpPr>
          <p:spPr>
            <a:xfrm>
              <a:off x="3360270" y="173002"/>
              <a:ext cx="1360953" cy="136095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7165C6B-3287-4A24-97B2-F7C55904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74">
                          <a14:backgroundMark x1="61170" y1="87179" x2="61170" y2="871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2204" y="214277"/>
              <a:ext cx="6173352" cy="6403215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7127D18-6968-4325-B6CC-3956E4D2BDC7}"/>
                </a:ext>
              </a:extLst>
            </p:cNvPr>
            <p:cNvSpPr/>
            <p:nvPr/>
          </p:nvSpPr>
          <p:spPr>
            <a:xfrm>
              <a:off x="6027271" y="20732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306A13A-D7B2-4C54-BC37-1B2BD3904497}"/>
                </a:ext>
              </a:extLst>
            </p:cNvPr>
            <p:cNvSpPr/>
            <p:nvPr/>
          </p:nvSpPr>
          <p:spPr>
            <a:xfrm>
              <a:off x="2141071" y="267327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3C554AE-04CC-473E-8085-05C821C9E10D}"/>
                </a:ext>
              </a:extLst>
            </p:cNvPr>
            <p:cNvSpPr/>
            <p:nvPr/>
          </p:nvSpPr>
          <p:spPr>
            <a:xfrm>
              <a:off x="3693646" y="3635304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8A2CA514-1770-4B8B-A11F-0094CF2ECC5D}"/>
                </a:ext>
              </a:extLst>
            </p:cNvPr>
            <p:cNvSpPr/>
            <p:nvPr/>
          </p:nvSpPr>
          <p:spPr>
            <a:xfrm>
              <a:off x="6027270" y="50926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BA1B14C-8CD7-4172-9D34-799003B0EFAC}"/>
                </a:ext>
              </a:extLst>
            </p:cNvPr>
            <p:cNvSpPr/>
            <p:nvPr/>
          </p:nvSpPr>
          <p:spPr>
            <a:xfrm>
              <a:off x="3360270" y="177729"/>
              <a:ext cx="1360953" cy="1360953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>
              <a:glow rad="38100">
                <a:schemeClr val="bg2">
                  <a:alpha val="2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35754CB-F1E6-458A-8AD0-BF1C4CC73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2" t="1649" r="1221" b="2248"/>
            <a:stretch/>
          </p:blipFill>
          <p:spPr>
            <a:xfrm>
              <a:off x="8362450" y="230754"/>
              <a:ext cx="2990218" cy="1419990"/>
            </a:xfrm>
            <a:prstGeom prst="rect">
              <a:avLst/>
            </a:prstGeom>
          </p:spPr>
        </p:pic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43896C9-B523-4DD3-BAC4-FF7CE708E09B}"/>
                </a:ext>
              </a:extLst>
            </p:cNvPr>
            <p:cNvSpPr/>
            <p:nvPr/>
          </p:nvSpPr>
          <p:spPr>
            <a:xfrm>
              <a:off x="1082278" y="4509932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2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鎮守要道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2DB88B2B-0379-49DA-891A-E739A12299F7}"/>
                </a:ext>
              </a:extLst>
            </p:cNvPr>
            <p:cNvCxnSpPr>
              <a:cxnSpLocks/>
              <a:stCxn id="13" idx="3"/>
              <a:endCxn id="18" idx="0"/>
            </p:cNvCxnSpPr>
            <p:nvPr/>
          </p:nvCxnSpPr>
          <p:spPr>
            <a:xfrm flipH="1">
              <a:off x="1748125" y="3834925"/>
              <a:ext cx="592253" cy="675007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26AAF6B-78CE-448B-922D-CB7275CB63F1}"/>
                </a:ext>
              </a:extLst>
            </p:cNvPr>
            <p:cNvSpPr/>
            <p:nvPr/>
          </p:nvSpPr>
          <p:spPr>
            <a:xfrm>
              <a:off x="2340378" y="577885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5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狹路驅逐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58F8C72-D5E7-4F08-90E1-E0907AC2D975}"/>
                </a:ext>
              </a:extLst>
            </p:cNvPr>
            <p:cNvCxnSpPr>
              <a:cxnSpLocks/>
              <a:stCxn id="14" idx="3"/>
              <a:endCxn id="27" idx="0"/>
            </p:cNvCxnSpPr>
            <p:nvPr/>
          </p:nvCxnSpPr>
          <p:spPr>
            <a:xfrm flipH="1">
              <a:off x="3006225" y="4796950"/>
              <a:ext cx="886728" cy="981908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85D23A0C-B529-46ED-B31F-BD0924BE4375}"/>
                </a:ext>
              </a:extLst>
            </p:cNvPr>
            <p:cNvSpPr/>
            <p:nvPr/>
          </p:nvSpPr>
          <p:spPr>
            <a:xfrm>
              <a:off x="8695280" y="548987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D8F51FC-0705-4EE3-90C4-51CCF156C2C1}"/>
                </a:ext>
              </a:extLst>
            </p:cNvPr>
            <p:cNvCxnSpPr>
              <a:cxnSpLocks/>
              <a:stCxn id="34" idx="1"/>
              <a:endCxn id="15" idx="6"/>
            </p:cNvCxnSpPr>
            <p:nvPr/>
          </p:nvCxnSpPr>
          <p:spPr>
            <a:xfrm flipH="1" flipV="1">
              <a:off x="7388223" y="5773106"/>
              <a:ext cx="1307057" cy="575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8EC838A4-5AFD-4DD3-B192-DCC8474C7E9F}"/>
                </a:ext>
              </a:extLst>
            </p:cNvPr>
            <p:cNvSpPr/>
            <p:nvPr/>
          </p:nvSpPr>
          <p:spPr>
            <a:xfrm>
              <a:off x="6041899" y="882998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4">
                <a:lumMod val="50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寶藏房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9A99BC61-87C6-445D-9809-3A49DB00809C}"/>
                </a:ext>
              </a:extLst>
            </p:cNvPr>
            <p:cNvCxnSpPr>
              <a:cxnSpLocks/>
              <a:stCxn id="38" idx="2"/>
              <a:endCxn id="12" idx="0"/>
            </p:cNvCxnSpPr>
            <p:nvPr/>
          </p:nvCxnSpPr>
          <p:spPr>
            <a:xfrm>
              <a:off x="6707746" y="1460968"/>
              <a:ext cx="2" cy="612236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BCFF2FDD-A211-4294-B5F3-20F73825A730}"/>
                </a:ext>
              </a:extLst>
            </p:cNvPr>
            <p:cNvSpPr/>
            <p:nvPr/>
          </p:nvSpPr>
          <p:spPr>
            <a:xfrm>
              <a:off x="1082278" y="573063"/>
              <a:ext cx="1331694" cy="577970"/>
            </a:xfrm>
            <a:prstGeom prst="roundRect">
              <a:avLst>
                <a:gd name="adj" fmla="val 7712"/>
              </a:avLst>
            </a:prstGeom>
            <a:solidFill>
              <a:schemeClr val="accent6">
                <a:lumMod val="75000"/>
                <a:alpha val="74902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終點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EBCA55B2-DA95-45BE-BA84-F4EB5F67DA2B}"/>
                </a:ext>
              </a:extLst>
            </p:cNvPr>
            <p:cNvCxnSpPr>
              <a:cxnSpLocks/>
              <a:stCxn id="16" idx="2"/>
              <a:endCxn id="43" idx="3"/>
            </p:cNvCxnSpPr>
            <p:nvPr/>
          </p:nvCxnSpPr>
          <p:spPr>
            <a:xfrm flipH="1">
              <a:off x="2413972" y="858206"/>
              <a:ext cx="946298" cy="3842"/>
            </a:xfrm>
            <a:prstGeom prst="line">
              <a:avLst/>
            </a:prstGeom>
            <a:ln w="1905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1C736DC-7C7F-4183-A8C8-723196201764}"/>
                </a:ext>
              </a:extLst>
            </p:cNvPr>
            <p:cNvSpPr/>
            <p:nvPr/>
          </p:nvSpPr>
          <p:spPr>
            <a:xfrm>
              <a:off x="8362450" y="1650744"/>
              <a:ext cx="2990218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由此任務圖轉換遊戲空間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742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49"/>
            <a:chOff x="1289795" y="340667"/>
            <a:chExt cx="9583566" cy="616086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79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2E494A-A56B-4695-9850-ECB8AD806364}"/>
              </a:ext>
            </a:extLst>
          </p:cNvPr>
          <p:cNvGrpSpPr/>
          <p:nvPr/>
        </p:nvGrpSpPr>
        <p:grpSpPr>
          <a:xfrm>
            <a:off x="693019" y="-42975"/>
            <a:ext cx="10777118" cy="6928150"/>
            <a:chOff x="1289795" y="340667"/>
            <a:chExt cx="9583566" cy="61608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06B33E8-BE89-4886-BA98-8D4A123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795" y="340667"/>
              <a:ext cx="4791783" cy="205362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FE13082-E4EC-410D-82BB-B391DABD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578" y="340667"/>
              <a:ext cx="4791783" cy="205362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CCE46E-1048-4264-A9F3-37008A97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795" y="2394289"/>
              <a:ext cx="4791783" cy="20536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6961336-F39B-46E1-9993-F19CDB6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577" y="2394289"/>
              <a:ext cx="4791783" cy="205362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B246D22-6DE5-4694-99DB-856AF80B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795" y="4447911"/>
              <a:ext cx="4791783" cy="20536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D4E9E1E-535B-4D3F-9F82-38C8583D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77" y="4447911"/>
              <a:ext cx="4791783" cy="2053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34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群組 409">
            <a:extLst>
              <a:ext uri="{FF2B5EF4-FFF2-40B4-BE49-F238E27FC236}">
                <a16:creationId xmlns:a16="http://schemas.microsoft.com/office/drawing/2014/main" id="{7D573799-516D-4376-A6B4-DAA2AAC4A13A}"/>
              </a:ext>
            </a:extLst>
          </p:cNvPr>
          <p:cNvGrpSpPr/>
          <p:nvPr/>
        </p:nvGrpSpPr>
        <p:grpSpPr>
          <a:xfrm>
            <a:off x="2302792" y="87534"/>
            <a:ext cx="1961931" cy="2155276"/>
            <a:chOff x="695106" y="83251"/>
            <a:chExt cx="1961931" cy="2155276"/>
          </a:xfrm>
        </p:grpSpPr>
        <p:sp>
          <p:nvSpPr>
            <p:cNvPr id="140" name="矩形: 圓角 139">
              <a:extLst>
                <a:ext uri="{FF2B5EF4-FFF2-40B4-BE49-F238E27FC236}">
                  <a16:creationId xmlns:a16="http://schemas.microsoft.com/office/drawing/2014/main" id="{3E757CDE-852F-407A-84BD-7B6E28F72C9B}"/>
                </a:ext>
              </a:extLst>
            </p:cNvPr>
            <p:cNvSpPr/>
            <p:nvPr/>
          </p:nvSpPr>
          <p:spPr>
            <a:xfrm>
              <a:off x="695106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BD8F8530-DB7F-4CDE-80DE-27F0C8426A04}"/>
                </a:ext>
              </a:extLst>
            </p:cNvPr>
            <p:cNvSpPr/>
            <p:nvPr/>
          </p:nvSpPr>
          <p:spPr>
            <a:xfrm>
              <a:off x="695106" y="83251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建立任務符號表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解析遊玩特徵</a:t>
              </a:r>
              <a:endParaRPr lang="zh-TW" altLang="en-US" sz="1600" dirty="0">
                <a:solidFill>
                  <a:schemeClr val="bg2">
                    <a:lumMod val="9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77" name="圖片 176">
              <a:extLst>
                <a:ext uri="{FF2B5EF4-FFF2-40B4-BE49-F238E27FC236}">
                  <a16:creationId xmlns:a16="http://schemas.microsoft.com/office/drawing/2014/main" id="{156E0C79-703A-4822-9B60-421452F53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56" t="1715" r="40838" b="1118"/>
            <a:stretch/>
          </p:blipFill>
          <p:spPr>
            <a:xfrm>
              <a:off x="773019" y="714590"/>
              <a:ext cx="1806104" cy="1445668"/>
            </a:xfrm>
            <a:prstGeom prst="roundRect">
              <a:avLst>
                <a:gd name="adj" fmla="val 2337"/>
              </a:avLst>
            </a:prstGeom>
          </p:spPr>
        </p:pic>
      </p:grpSp>
      <p:grpSp>
        <p:nvGrpSpPr>
          <p:cNvPr id="408" name="群組 407">
            <a:extLst>
              <a:ext uri="{FF2B5EF4-FFF2-40B4-BE49-F238E27FC236}">
                <a16:creationId xmlns:a16="http://schemas.microsoft.com/office/drawing/2014/main" id="{C0A85712-BDF8-48F9-95A8-2914456105E8}"/>
              </a:ext>
            </a:extLst>
          </p:cNvPr>
          <p:cNvGrpSpPr/>
          <p:nvPr/>
        </p:nvGrpSpPr>
        <p:grpSpPr>
          <a:xfrm>
            <a:off x="2302791" y="2351816"/>
            <a:ext cx="1961932" cy="2155277"/>
            <a:chOff x="695105" y="2347533"/>
            <a:chExt cx="1961932" cy="2155277"/>
          </a:xfrm>
        </p:grpSpPr>
        <p:sp>
          <p:nvSpPr>
            <p:cNvPr id="182" name="矩形: 圓角 181">
              <a:extLst>
                <a:ext uri="{FF2B5EF4-FFF2-40B4-BE49-F238E27FC236}">
                  <a16:creationId xmlns:a16="http://schemas.microsoft.com/office/drawing/2014/main" id="{48F5A57E-A60C-4177-BE05-2EDCC3D61662}"/>
                </a:ext>
              </a:extLst>
            </p:cNvPr>
            <p:cNvSpPr/>
            <p:nvPr/>
          </p:nvSpPr>
          <p:spPr>
            <a:xfrm>
              <a:off x="695106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BF83BB2C-2030-4882-A501-C78689DF3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773018" y="2970890"/>
              <a:ext cx="1806105" cy="1445668"/>
            </a:xfrm>
            <a:prstGeom prst="roundRect">
              <a:avLst>
                <a:gd name="adj" fmla="val 2022"/>
              </a:avLst>
            </a:prstGeom>
          </p:spPr>
        </p:pic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B09DC5B3-B371-42FA-8E3B-1FF804D0AB19}"/>
                </a:ext>
              </a:extLst>
            </p:cNvPr>
            <p:cNvSpPr/>
            <p:nvPr/>
          </p:nvSpPr>
          <p:spPr>
            <a:xfrm>
              <a:off x="695105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體素結構與裝飾物</a:t>
              </a:r>
            </a:p>
          </p:txBody>
        </p:sp>
      </p:grpSp>
      <p:grpSp>
        <p:nvGrpSpPr>
          <p:cNvPr id="409" name="群組 408">
            <a:extLst>
              <a:ext uri="{FF2B5EF4-FFF2-40B4-BE49-F238E27FC236}">
                <a16:creationId xmlns:a16="http://schemas.microsoft.com/office/drawing/2014/main" id="{894A62C6-3976-46DA-A56E-4C703B529DA2}"/>
              </a:ext>
            </a:extLst>
          </p:cNvPr>
          <p:cNvGrpSpPr/>
          <p:nvPr/>
        </p:nvGrpSpPr>
        <p:grpSpPr>
          <a:xfrm>
            <a:off x="4388912" y="2351816"/>
            <a:ext cx="1961932" cy="2155277"/>
            <a:chOff x="2781226" y="2347533"/>
            <a:chExt cx="1961932" cy="2155277"/>
          </a:xfrm>
        </p:grpSpPr>
        <p:sp>
          <p:nvSpPr>
            <p:cNvPr id="188" name="矩形: 圓角 187">
              <a:extLst>
                <a:ext uri="{FF2B5EF4-FFF2-40B4-BE49-F238E27FC236}">
                  <a16:creationId xmlns:a16="http://schemas.microsoft.com/office/drawing/2014/main" id="{3032C523-A8D5-45B6-A373-5FCE6494CAA5}"/>
                </a:ext>
              </a:extLst>
            </p:cNvPr>
            <p:cNvSpPr/>
            <p:nvPr/>
          </p:nvSpPr>
          <p:spPr>
            <a:xfrm>
              <a:off x="2781227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A11D18BB-9C8A-49E6-8823-96A5B36462AF}"/>
                </a:ext>
              </a:extLst>
            </p:cNvPr>
            <p:cNvSpPr/>
            <p:nvPr/>
          </p:nvSpPr>
          <p:spPr>
            <a:xfrm>
              <a:off x="2781226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端點識別物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入口端點與出口端點</a:t>
              </a:r>
            </a:p>
          </p:txBody>
        </p:sp>
        <p:pic>
          <p:nvPicPr>
            <p:cNvPr id="192" name="圖片 191">
              <a:extLst>
                <a:ext uri="{FF2B5EF4-FFF2-40B4-BE49-F238E27FC236}">
                  <a16:creationId xmlns:a16="http://schemas.microsoft.com/office/drawing/2014/main" id="{71E10E20-2988-497E-8F58-CEB82D482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072" t="39353" r="38602" b="9530"/>
            <a:stretch/>
          </p:blipFill>
          <p:spPr>
            <a:xfrm>
              <a:off x="2859140" y="2970891"/>
              <a:ext cx="1806104" cy="1445668"/>
            </a:xfrm>
            <a:prstGeom prst="roundRect">
              <a:avLst>
                <a:gd name="adj" fmla="val 3439"/>
              </a:avLst>
            </a:prstGeom>
          </p:spPr>
        </p:pic>
      </p:grpSp>
      <p:grpSp>
        <p:nvGrpSpPr>
          <p:cNvPr id="406" name="群組 405">
            <a:extLst>
              <a:ext uri="{FF2B5EF4-FFF2-40B4-BE49-F238E27FC236}">
                <a16:creationId xmlns:a16="http://schemas.microsoft.com/office/drawing/2014/main" id="{5B6A266E-DDAC-4BE7-8EBF-2D5DF9AA3FCC}"/>
              </a:ext>
            </a:extLst>
          </p:cNvPr>
          <p:cNvGrpSpPr/>
          <p:nvPr/>
        </p:nvGrpSpPr>
        <p:grpSpPr>
          <a:xfrm>
            <a:off x="6475035" y="87533"/>
            <a:ext cx="1961931" cy="2155277"/>
            <a:chOff x="4867349" y="83250"/>
            <a:chExt cx="1961931" cy="2155277"/>
          </a:xfrm>
        </p:grpSpPr>
        <p:sp>
          <p:nvSpPr>
            <p:cNvPr id="178" name="矩形: 圓角 177">
              <a:extLst>
                <a:ext uri="{FF2B5EF4-FFF2-40B4-BE49-F238E27FC236}">
                  <a16:creationId xmlns:a16="http://schemas.microsoft.com/office/drawing/2014/main" id="{EE5EA0F5-5C33-4438-B0BA-28BBCE9BDE52}"/>
                </a:ext>
              </a:extLst>
            </p:cNvPr>
            <p:cNvSpPr/>
            <p:nvPr/>
          </p:nvSpPr>
          <p:spPr>
            <a:xfrm>
              <a:off x="4867349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01986A3-8363-4E69-A9D6-77046F6F661C}"/>
                </a:ext>
              </a:extLst>
            </p:cNvPr>
            <p:cNvSpPr/>
            <p:nvPr/>
          </p:nvSpPr>
          <p:spPr>
            <a:xfrm>
              <a:off x="4867349" y="83250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產生任務圖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</a:t>
              </a:r>
              <a:endParaRPr lang="zh-TW" altLang="en-US" sz="1200" dirty="0">
                <a:solidFill>
                  <a:schemeClr val="bg2">
                    <a:lumMod val="9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02" name="圖片 201">
              <a:extLst>
                <a:ext uri="{FF2B5EF4-FFF2-40B4-BE49-F238E27FC236}">
                  <a16:creationId xmlns:a16="http://schemas.microsoft.com/office/drawing/2014/main" id="{C86036AF-4D78-4B4C-8FBD-B2D346213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689" b="10053"/>
            <a:stretch/>
          </p:blipFill>
          <p:spPr>
            <a:xfrm>
              <a:off x="4945259" y="714590"/>
              <a:ext cx="1806106" cy="847510"/>
            </a:xfrm>
            <a:prstGeom prst="roundRect">
              <a:avLst>
                <a:gd name="adj" fmla="val 2056"/>
              </a:avLst>
            </a:prstGeom>
          </p:spPr>
        </p:pic>
        <p:pic>
          <p:nvPicPr>
            <p:cNvPr id="203" name="圖片 202">
              <a:extLst>
                <a:ext uri="{FF2B5EF4-FFF2-40B4-BE49-F238E27FC236}">
                  <a16:creationId xmlns:a16="http://schemas.microsoft.com/office/drawing/2014/main" id="{FBFBFB1D-5F33-441D-B42E-268A4166E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5" t="2877" r="10437" b="39301"/>
            <a:stretch/>
          </p:blipFill>
          <p:spPr>
            <a:xfrm>
              <a:off x="4945259" y="1571624"/>
              <a:ext cx="1806106" cy="588633"/>
            </a:xfrm>
            <a:prstGeom prst="roundRect">
              <a:avLst>
                <a:gd name="adj" fmla="val 2508"/>
              </a:avLst>
            </a:prstGeom>
          </p:spPr>
        </p:pic>
      </p:grpSp>
      <p:grpSp>
        <p:nvGrpSpPr>
          <p:cNvPr id="407" name="群組 406">
            <a:extLst>
              <a:ext uri="{FF2B5EF4-FFF2-40B4-BE49-F238E27FC236}">
                <a16:creationId xmlns:a16="http://schemas.microsoft.com/office/drawing/2014/main" id="{157DBD2E-C7D7-434A-9AEC-2EF9925E0233}"/>
              </a:ext>
            </a:extLst>
          </p:cNvPr>
          <p:cNvGrpSpPr/>
          <p:nvPr/>
        </p:nvGrpSpPr>
        <p:grpSpPr>
          <a:xfrm>
            <a:off x="4388911" y="87534"/>
            <a:ext cx="1961933" cy="2155276"/>
            <a:chOff x="2781225" y="83251"/>
            <a:chExt cx="1961933" cy="2155276"/>
          </a:xfrm>
        </p:grpSpPr>
        <p:sp>
          <p:nvSpPr>
            <p:cNvPr id="159" name="矩形: 圓角 158">
              <a:extLst>
                <a:ext uri="{FF2B5EF4-FFF2-40B4-BE49-F238E27FC236}">
                  <a16:creationId xmlns:a16="http://schemas.microsoft.com/office/drawing/2014/main" id="{A8821EE8-14F2-4C1D-A3CB-7FBCAE195795}"/>
                </a:ext>
              </a:extLst>
            </p:cNvPr>
            <p:cNvSpPr/>
            <p:nvPr/>
          </p:nvSpPr>
          <p:spPr>
            <a:xfrm>
              <a:off x="2781227" y="83252"/>
              <a:ext cx="1961931" cy="2155275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E8299646-EA02-456C-98D1-89D71E933777}"/>
                </a:ext>
              </a:extLst>
            </p:cNvPr>
            <p:cNvSpPr/>
            <p:nvPr/>
          </p:nvSpPr>
          <p:spPr>
            <a:xfrm>
              <a:off x="2781227" y="83251"/>
              <a:ext cx="1961931" cy="553070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建立任務規則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線性與非線性規則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342954D-5670-4CDE-851A-0CF5B19FAE29}"/>
                </a:ext>
              </a:extLst>
            </p:cNvPr>
            <p:cNvGrpSpPr/>
            <p:nvPr/>
          </p:nvGrpSpPr>
          <p:grpSpPr>
            <a:xfrm>
              <a:off x="2854632" y="1635125"/>
              <a:ext cx="1810611" cy="525132"/>
              <a:chOff x="2756484" y="1606659"/>
              <a:chExt cx="1908759" cy="553598"/>
            </a:xfrm>
          </p:grpSpPr>
          <p:pic>
            <p:nvPicPr>
              <p:cNvPr id="205" name="圖片 204">
                <a:extLst>
                  <a:ext uri="{FF2B5EF4-FFF2-40B4-BE49-F238E27FC236}">
                    <a16:creationId xmlns:a16="http://schemas.microsoft.com/office/drawing/2014/main" id="{259ECFFC-FF1F-466F-A27F-124BDC9CE4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6096" t="3592" r="12498" b="2947"/>
              <a:stretch/>
            </p:blipFill>
            <p:spPr>
              <a:xfrm>
                <a:off x="2756484" y="1610472"/>
                <a:ext cx="669925" cy="549785"/>
              </a:xfrm>
              <a:prstGeom prst="rect">
                <a:avLst/>
              </a:prstGeom>
            </p:spPr>
          </p:pic>
          <p:pic>
            <p:nvPicPr>
              <p:cNvPr id="206" name="圖片 205">
                <a:extLst>
                  <a:ext uri="{FF2B5EF4-FFF2-40B4-BE49-F238E27FC236}">
                    <a16:creationId xmlns:a16="http://schemas.microsoft.com/office/drawing/2014/main" id="{8FDFE969-885D-4276-91BB-03AF02C8D8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463" t="6780" r="11944" b="8298"/>
              <a:stretch/>
            </p:blipFill>
            <p:spPr>
              <a:xfrm>
                <a:off x="3465364" y="1606659"/>
                <a:ext cx="1199879" cy="553598"/>
              </a:xfrm>
              <a:prstGeom prst="rect">
                <a:avLst/>
              </a:prstGeom>
            </p:spPr>
          </p:pic>
        </p:grpSp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AE59BDB4-B7F9-4CCD-BF5B-EA7D3B561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276" t="2513" r="19189" b="13402"/>
            <a:stretch/>
          </p:blipFill>
          <p:spPr>
            <a:xfrm>
              <a:off x="2854632" y="1004152"/>
              <a:ext cx="635478" cy="561071"/>
            </a:xfrm>
            <a:prstGeom prst="rect">
              <a:avLst/>
            </a:prstGeom>
          </p:spPr>
        </p:pic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719FBE10-0882-4A81-ADEF-0065F85D1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02" t="1860" r="1870" b="-234"/>
            <a:stretch/>
          </p:blipFill>
          <p:spPr>
            <a:xfrm>
              <a:off x="3527062" y="1004152"/>
              <a:ext cx="1138181" cy="560685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043A6E9-A655-4458-85AA-92CC1AA12A10}"/>
                </a:ext>
              </a:extLst>
            </p:cNvPr>
            <p:cNvSpPr/>
            <p:nvPr/>
          </p:nvSpPr>
          <p:spPr>
            <a:xfrm>
              <a:off x="2781225" y="716350"/>
              <a:ext cx="8430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規則左側</a:t>
              </a: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07421E15-105E-4F30-84F8-06416F56059D}"/>
                </a:ext>
              </a:extLst>
            </p:cNvPr>
            <p:cNvSpPr/>
            <p:nvPr/>
          </p:nvSpPr>
          <p:spPr>
            <a:xfrm>
              <a:off x="3624263" y="716350"/>
              <a:ext cx="1040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規則右側</a:t>
              </a:r>
            </a:p>
          </p:txBody>
        </p:sp>
      </p:grpSp>
      <p:grpSp>
        <p:nvGrpSpPr>
          <p:cNvPr id="402" name="群組 401">
            <a:extLst>
              <a:ext uri="{FF2B5EF4-FFF2-40B4-BE49-F238E27FC236}">
                <a16:creationId xmlns:a16="http://schemas.microsoft.com/office/drawing/2014/main" id="{C0E03406-FED8-4D54-A475-A916723435CE}"/>
              </a:ext>
            </a:extLst>
          </p:cNvPr>
          <p:cNvGrpSpPr/>
          <p:nvPr/>
        </p:nvGrpSpPr>
        <p:grpSpPr>
          <a:xfrm>
            <a:off x="4388911" y="4616098"/>
            <a:ext cx="1961932" cy="2155277"/>
            <a:chOff x="2781225" y="4611815"/>
            <a:chExt cx="1961932" cy="2155277"/>
          </a:xfrm>
        </p:grpSpPr>
        <p:sp>
          <p:nvSpPr>
            <p:cNvPr id="211" name="矩形: 圓角 210">
              <a:extLst>
                <a:ext uri="{FF2B5EF4-FFF2-40B4-BE49-F238E27FC236}">
                  <a16:creationId xmlns:a16="http://schemas.microsoft.com/office/drawing/2014/main" id="{09BFA58F-F796-4FC0-97D6-95D775FC6566}"/>
                </a:ext>
              </a:extLst>
            </p:cNvPr>
            <p:cNvSpPr/>
            <p:nvPr/>
          </p:nvSpPr>
          <p:spPr>
            <a:xfrm>
              <a:off x="2781226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12" name="圖片 211">
              <a:extLst>
                <a:ext uri="{FF2B5EF4-FFF2-40B4-BE49-F238E27FC236}">
                  <a16:creationId xmlns:a16="http://schemas.microsoft.com/office/drawing/2014/main" id="{82797513-8B14-49C8-A1AB-B05376A3D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0" t="7649" r="3934" b="9939"/>
            <a:stretch/>
          </p:blipFill>
          <p:spPr>
            <a:xfrm>
              <a:off x="2859138" y="5235172"/>
              <a:ext cx="1806105" cy="1445668"/>
            </a:xfrm>
            <a:prstGeom prst="roundRect">
              <a:avLst>
                <a:gd name="adj" fmla="val 2022"/>
              </a:avLst>
            </a:prstGeom>
          </p:spPr>
        </p:pic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242DDA-FFE2-47CB-A41C-93FD957ECB89}"/>
                </a:ext>
              </a:extLst>
            </p:cNvPr>
            <p:cNvSpPr/>
            <p:nvPr/>
          </p:nvSpPr>
          <p:spPr>
            <a:xfrm>
              <a:off x="2781225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適應性函數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設計遊玩特徵指標</a:t>
              </a:r>
            </a:p>
          </p:txBody>
        </p:sp>
      </p:grpSp>
      <p:grpSp>
        <p:nvGrpSpPr>
          <p:cNvPr id="401" name="群組 400">
            <a:extLst>
              <a:ext uri="{FF2B5EF4-FFF2-40B4-BE49-F238E27FC236}">
                <a16:creationId xmlns:a16="http://schemas.microsoft.com/office/drawing/2014/main" id="{B84946E8-A835-4C92-AC20-48BB0B4EB468}"/>
              </a:ext>
            </a:extLst>
          </p:cNvPr>
          <p:cNvGrpSpPr/>
          <p:nvPr/>
        </p:nvGrpSpPr>
        <p:grpSpPr>
          <a:xfrm>
            <a:off x="6475033" y="4616098"/>
            <a:ext cx="1961932" cy="2155277"/>
            <a:chOff x="4867347" y="4611815"/>
            <a:chExt cx="1961932" cy="2155277"/>
          </a:xfrm>
        </p:grpSpPr>
        <p:sp>
          <p:nvSpPr>
            <p:cNvPr id="214" name="矩形: 圓角 213">
              <a:extLst>
                <a:ext uri="{FF2B5EF4-FFF2-40B4-BE49-F238E27FC236}">
                  <a16:creationId xmlns:a16="http://schemas.microsoft.com/office/drawing/2014/main" id="{54261454-DD2F-4B61-A867-792F6A066FF4}"/>
                </a:ext>
              </a:extLst>
            </p:cNvPr>
            <p:cNvSpPr/>
            <p:nvPr/>
          </p:nvSpPr>
          <p:spPr>
            <a:xfrm>
              <a:off x="4867348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E2228F89-17FB-4B59-9B3F-F31F5198BA0F}"/>
                </a:ext>
              </a:extLst>
            </p:cNvPr>
            <p:cNvSpPr/>
            <p:nvPr/>
          </p:nvSpPr>
          <p:spPr>
            <a:xfrm>
              <a:off x="4867347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適應值標準化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控制得分成長幅度</a:t>
              </a:r>
            </a:p>
          </p:txBody>
        </p:sp>
        <p:pic>
          <p:nvPicPr>
            <p:cNvPr id="217" name="圖片 216">
              <a:extLst>
                <a:ext uri="{FF2B5EF4-FFF2-40B4-BE49-F238E27FC236}">
                  <a16:creationId xmlns:a16="http://schemas.microsoft.com/office/drawing/2014/main" id="{50285280-76C7-4519-80E9-2AE73E88E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036" t="13072" r="2397"/>
            <a:stretch/>
          </p:blipFill>
          <p:spPr>
            <a:xfrm>
              <a:off x="4945259" y="5235171"/>
              <a:ext cx="1806106" cy="1445669"/>
            </a:xfrm>
            <a:prstGeom prst="roundRect">
              <a:avLst>
                <a:gd name="adj" fmla="val 1843"/>
              </a:avLst>
            </a:prstGeom>
          </p:spPr>
        </p:pic>
      </p:grpSp>
      <p:grpSp>
        <p:nvGrpSpPr>
          <p:cNvPr id="403" name="群組 402">
            <a:extLst>
              <a:ext uri="{FF2B5EF4-FFF2-40B4-BE49-F238E27FC236}">
                <a16:creationId xmlns:a16="http://schemas.microsoft.com/office/drawing/2014/main" id="{AC9003F8-83EC-42AD-B189-8857386F7548}"/>
              </a:ext>
            </a:extLst>
          </p:cNvPr>
          <p:cNvGrpSpPr/>
          <p:nvPr/>
        </p:nvGrpSpPr>
        <p:grpSpPr>
          <a:xfrm>
            <a:off x="2302790" y="4616098"/>
            <a:ext cx="1961932" cy="2155277"/>
            <a:chOff x="695104" y="4611815"/>
            <a:chExt cx="1961932" cy="2155277"/>
          </a:xfrm>
        </p:grpSpPr>
        <p:sp>
          <p:nvSpPr>
            <p:cNvPr id="199" name="矩形: 圓角 198">
              <a:extLst>
                <a:ext uri="{FF2B5EF4-FFF2-40B4-BE49-F238E27FC236}">
                  <a16:creationId xmlns:a16="http://schemas.microsoft.com/office/drawing/2014/main" id="{9B55FBF9-9452-4DEF-A112-3279A20F96E8}"/>
                </a:ext>
              </a:extLst>
            </p:cNvPr>
            <p:cNvSpPr/>
            <p:nvPr/>
          </p:nvSpPr>
          <p:spPr>
            <a:xfrm>
              <a:off x="695105" y="4611817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9ABF7D37-9BC0-4597-A776-40261391B4AA}"/>
                </a:ext>
              </a:extLst>
            </p:cNvPr>
            <p:cNvSpPr/>
            <p:nvPr/>
          </p:nvSpPr>
          <p:spPr>
            <a:xfrm>
              <a:off x="695104" y="4611815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基因結構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行走地磚作基因序列</a:t>
              </a:r>
            </a:p>
          </p:txBody>
        </p:sp>
        <p:sp>
          <p:nvSpPr>
            <p:cNvPr id="276" name="矩形: 圓角 275">
              <a:extLst>
                <a:ext uri="{FF2B5EF4-FFF2-40B4-BE49-F238E27FC236}">
                  <a16:creationId xmlns:a16="http://schemas.microsoft.com/office/drawing/2014/main" id="{13939DBA-B339-4C8F-A12E-ABE7CAA465E9}"/>
                </a:ext>
              </a:extLst>
            </p:cNvPr>
            <p:cNvSpPr/>
            <p:nvPr/>
          </p:nvSpPr>
          <p:spPr>
            <a:xfrm>
              <a:off x="773906" y="5235170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33AD977-419B-48A2-AFA8-2402D0404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610" t="17375" r="26784" b="10202"/>
            <a:stretch/>
          </p:blipFill>
          <p:spPr>
            <a:xfrm>
              <a:off x="773018" y="5235170"/>
              <a:ext cx="1806103" cy="1445669"/>
            </a:xfrm>
            <a:prstGeom prst="rect">
              <a:avLst/>
            </a:prstGeom>
          </p:spPr>
        </p:pic>
      </p:grpSp>
      <p:grpSp>
        <p:nvGrpSpPr>
          <p:cNvPr id="405" name="群組 404">
            <a:extLst>
              <a:ext uri="{FF2B5EF4-FFF2-40B4-BE49-F238E27FC236}">
                <a16:creationId xmlns:a16="http://schemas.microsoft.com/office/drawing/2014/main" id="{47394197-1C8F-4271-A530-5CB14D6CD0BD}"/>
              </a:ext>
            </a:extLst>
          </p:cNvPr>
          <p:cNvGrpSpPr/>
          <p:nvPr/>
        </p:nvGrpSpPr>
        <p:grpSpPr>
          <a:xfrm>
            <a:off x="6475034" y="2351816"/>
            <a:ext cx="1961932" cy="2155277"/>
            <a:chOff x="4867348" y="2347533"/>
            <a:chExt cx="1961932" cy="2155277"/>
          </a:xfrm>
        </p:grpSpPr>
        <p:sp>
          <p:nvSpPr>
            <p:cNvPr id="193" name="矩形: 圓角 192">
              <a:extLst>
                <a:ext uri="{FF2B5EF4-FFF2-40B4-BE49-F238E27FC236}">
                  <a16:creationId xmlns:a16="http://schemas.microsoft.com/office/drawing/2014/main" id="{F5385939-3AE8-499D-B6F4-25A7A53A9A3B}"/>
                </a:ext>
              </a:extLst>
            </p:cNvPr>
            <p:cNvSpPr/>
            <p:nvPr/>
          </p:nvSpPr>
          <p:spPr>
            <a:xfrm>
              <a:off x="4867349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7BF67E39-2DF9-478E-A3CF-883A64FB12D5}"/>
                </a:ext>
              </a:extLst>
            </p:cNvPr>
            <p:cNvSpPr/>
            <p:nvPr/>
          </p:nvSpPr>
          <p:spPr>
            <a:xfrm>
              <a:off x="4867348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轉為遊戲空間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II</a:t>
              </a: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（建造方式表）</a:t>
              </a:r>
            </a:p>
          </p:txBody>
        </p:sp>
        <p:sp>
          <p:nvSpPr>
            <p:cNvPr id="351" name="矩形: 圓角 350">
              <a:extLst>
                <a:ext uri="{FF2B5EF4-FFF2-40B4-BE49-F238E27FC236}">
                  <a16:creationId xmlns:a16="http://schemas.microsoft.com/office/drawing/2014/main" id="{2D9FCBB8-6D48-48EF-AC1C-FF3707B6B09E}"/>
                </a:ext>
              </a:extLst>
            </p:cNvPr>
            <p:cNvSpPr/>
            <p:nvPr/>
          </p:nvSpPr>
          <p:spPr>
            <a:xfrm>
              <a:off x="4948636" y="2978054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49" name="圖片 348">
              <a:extLst>
                <a:ext uri="{FF2B5EF4-FFF2-40B4-BE49-F238E27FC236}">
                  <a16:creationId xmlns:a16="http://schemas.microsoft.com/office/drawing/2014/main" id="{D97C9FF7-4A00-49C7-84CA-D639F158F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248" t="5431" r="5870" b="2884"/>
            <a:stretch/>
          </p:blipFill>
          <p:spPr>
            <a:xfrm>
              <a:off x="4945260" y="2978055"/>
              <a:ext cx="1806105" cy="1445668"/>
            </a:xfrm>
            <a:prstGeom prst="rect">
              <a:avLst/>
            </a:prstGeom>
          </p:spPr>
        </p:pic>
        <p:sp>
          <p:nvSpPr>
            <p:cNvPr id="355" name="矩形 354">
              <a:extLst>
                <a:ext uri="{FF2B5EF4-FFF2-40B4-BE49-F238E27FC236}">
                  <a16:creationId xmlns:a16="http://schemas.microsoft.com/office/drawing/2014/main" id="{2E0B364D-C98D-4610-A108-1D699B50ED8D}"/>
                </a:ext>
              </a:extLst>
            </p:cNvPr>
            <p:cNvSpPr/>
            <p:nvPr/>
          </p:nvSpPr>
          <p:spPr>
            <a:xfrm>
              <a:off x="5622657" y="3672620"/>
              <a:ext cx="1128708" cy="751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節點</a:t>
              </a:r>
              <a:endParaRPr lang="en-US" altLang="zh-TW" sz="1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</a:p>
          </p:txBody>
        </p:sp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2B00DA26-52E7-4672-9B63-9932D6637E65}"/>
                </a:ext>
              </a:extLst>
            </p:cNvPr>
            <p:cNvSpPr/>
            <p:nvPr/>
          </p:nvSpPr>
          <p:spPr>
            <a:xfrm rot="5400000">
              <a:off x="6081791" y="3877894"/>
              <a:ext cx="285656" cy="37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&gt;</a:t>
              </a:r>
            </a:p>
          </p:txBody>
        </p:sp>
      </p:grpSp>
      <p:grpSp>
        <p:nvGrpSpPr>
          <p:cNvPr id="404" name="群組 403">
            <a:extLst>
              <a:ext uri="{FF2B5EF4-FFF2-40B4-BE49-F238E27FC236}">
                <a16:creationId xmlns:a16="http://schemas.microsoft.com/office/drawing/2014/main" id="{CFD83D14-D1BC-478D-8010-0563C1231E31}"/>
              </a:ext>
            </a:extLst>
          </p:cNvPr>
          <p:cNvGrpSpPr/>
          <p:nvPr/>
        </p:nvGrpSpPr>
        <p:grpSpPr>
          <a:xfrm>
            <a:off x="8561154" y="2351816"/>
            <a:ext cx="1961932" cy="2155277"/>
            <a:chOff x="6953468" y="2347533"/>
            <a:chExt cx="1961932" cy="2155277"/>
          </a:xfrm>
        </p:grpSpPr>
        <p:sp>
          <p:nvSpPr>
            <p:cNvPr id="196" name="矩形: 圓角 195">
              <a:extLst>
                <a:ext uri="{FF2B5EF4-FFF2-40B4-BE49-F238E27FC236}">
                  <a16:creationId xmlns:a16="http://schemas.microsoft.com/office/drawing/2014/main" id="{B3627DAE-92F6-4728-88DD-EC2F2A73E6D3}"/>
                </a:ext>
              </a:extLst>
            </p:cNvPr>
            <p:cNvSpPr/>
            <p:nvPr/>
          </p:nvSpPr>
          <p:spPr>
            <a:xfrm>
              <a:off x="6953469" y="2347535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DD4F984E-D9A2-4CCC-BC86-E0C7E798EC8C}"/>
                </a:ext>
              </a:extLst>
            </p:cNvPr>
            <p:cNvSpPr/>
            <p:nvPr/>
          </p:nvSpPr>
          <p:spPr>
            <a:xfrm>
              <a:off x="6953468" y="2347533"/>
              <a:ext cx="1961931" cy="553070"/>
            </a:xfrm>
            <a:prstGeom prst="rect">
              <a:avLst/>
            </a:prstGeom>
            <a:solidFill>
              <a:srgbClr val="131E0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轉為遊戲空間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改寫系統 </a:t>
              </a:r>
              <a:r>
                <a:rPr lang="en-US" altLang="zh-TW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II</a:t>
              </a: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（空間替換表）</a:t>
              </a:r>
            </a:p>
          </p:txBody>
        </p:sp>
        <p:sp>
          <p:nvSpPr>
            <p:cNvPr id="327" name="矩形: 圓角 326">
              <a:extLst>
                <a:ext uri="{FF2B5EF4-FFF2-40B4-BE49-F238E27FC236}">
                  <a16:creationId xmlns:a16="http://schemas.microsoft.com/office/drawing/2014/main" id="{AC6878FD-45A0-41E6-93C7-3267E0A98FA2}"/>
                </a:ext>
              </a:extLst>
            </p:cNvPr>
            <p:cNvSpPr/>
            <p:nvPr/>
          </p:nvSpPr>
          <p:spPr>
            <a:xfrm>
              <a:off x="7031382" y="2970889"/>
              <a:ext cx="1805215" cy="1445669"/>
            </a:xfrm>
            <a:prstGeom prst="roundRect">
              <a:avLst>
                <a:gd name="adj" fmla="val 290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4" name="圖片 353">
              <a:extLst>
                <a:ext uri="{FF2B5EF4-FFF2-40B4-BE49-F238E27FC236}">
                  <a16:creationId xmlns:a16="http://schemas.microsoft.com/office/drawing/2014/main" id="{DD5BF0D0-B6F4-4A6F-B5F3-B0AC6F288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887" t="5329" r="6625" b="3171"/>
            <a:stretch/>
          </p:blipFill>
          <p:spPr>
            <a:xfrm>
              <a:off x="7030493" y="2970890"/>
              <a:ext cx="1806104" cy="1445668"/>
            </a:xfrm>
            <a:prstGeom prst="rect">
              <a:avLst/>
            </a:prstGeom>
          </p:spPr>
        </p:pic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309BF3DF-48DD-4D97-9191-8EF7166D011A}"/>
                </a:ext>
              </a:extLst>
            </p:cNvPr>
            <p:cNvSpPr/>
            <p:nvPr/>
          </p:nvSpPr>
          <p:spPr>
            <a:xfrm>
              <a:off x="7707889" y="3656662"/>
              <a:ext cx="1128708" cy="751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端點</a:t>
              </a:r>
              <a:endParaRPr lang="en-US" altLang="zh-TW" sz="1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zh-TW" altLang="en-US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</a:t>
              </a:r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685FDE84-849C-464B-906E-ABE6C099F5DF}"/>
                </a:ext>
              </a:extLst>
            </p:cNvPr>
            <p:cNvSpPr/>
            <p:nvPr/>
          </p:nvSpPr>
          <p:spPr>
            <a:xfrm rot="5400000">
              <a:off x="8174909" y="3877894"/>
              <a:ext cx="285656" cy="37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</a:pPr>
              <a:r>
                <a:rPr lang="en-US" altLang="zh-TW" sz="1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&gt;</a:t>
              </a:r>
            </a:p>
          </p:txBody>
        </p:sp>
      </p:grpSp>
      <p:grpSp>
        <p:nvGrpSpPr>
          <p:cNvPr id="400" name="群組 399">
            <a:extLst>
              <a:ext uri="{FF2B5EF4-FFF2-40B4-BE49-F238E27FC236}">
                <a16:creationId xmlns:a16="http://schemas.microsoft.com/office/drawing/2014/main" id="{A2F3EBC4-45E2-42B6-B300-D09F011DBA97}"/>
              </a:ext>
            </a:extLst>
          </p:cNvPr>
          <p:cNvGrpSpPr/>
          <p:nvPr/>
        </p:nvGrpSpPr>
        <p:grpSpPr>
          <a:xfrm>
            <a:off x="8561153" y="4616097"/>
            <a:ext cx="1961932" cy="2155277"/>
            <a:chOff x="6953467" y="4611814"/>
            <a:chExt cx="1961932" cy="2155277"/>
          </a:xfrm>
        </p:grpSpPr>
        <p:sp>
          <p:nvSpPr>
            <p:cNvPr id="359" name="矩形: 圓角 358">
              <a:extLst>
                <a:ext uri="{FF2B5EF4-FFF2-40B4-BE49-F238E27FC236}">
                  <a16:creationId xmlns:a16="http://schemas.microsoft.com/office/drawing/2014/main" id="{6E5A39B1-AED7-40B9-B44C-CFC8AC250150}"/>
                </a:ext>
              </a:extLst>
            </p:cNvPr>
            <p:cNvSpPr/>
            <p:nvPr/>
          </p:nvSpPr>
          <p:spPr>
            <a:xfrm>
              <a:off x="6953468" y="4611816"/>
              <a:ext cx="1961931" cy="2155275"/>
            </a:xfrm>
            <a:prstGeom prst="roundRect">
              <a:avLst>
                <a:gd name="adj" fmla="val 179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0" name="矩形 359">
              <a:extLst>
                <a:ext uri="{FF2B5EF4-FFF2-40B4-BE49-F238E27FC236}">
                  <a16:creationId xmlns:a16="http://schemas.microsoft.com/office/drawing/2014/main" id="{7AF25E8E-FDDF-49E1-9327-EFEBD1A103D7}"/>
                </a:ext>
              </a:extLst>
            </p:cNvPr>
            <p:cNvSpPr/>
            <p:nvPr/>
          </p:nvSpPr>
          <p:spPr>
            <a:xfrm>
              <a:off x="6953467" y="4611814"/>
              <a:ext cx="1961931" cy="553070"/>
            </a:xfrm>
            <a:prstGeom prst="rect">
              <a:avLst/>
            </a:prstGeom>
            <a:solidFill>
              <a:srgbClr val="421E0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400"/>
                </a:spcBef>
              </a:pPr>
              <a:r>
                <a:rPr lang="zh-TW" altLang="en-US" sz="1600" dirty="0">
                  <a:solidFill>
                    <a:schemeClr val="bg2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房間容器演化</a:t>
              </a:r>
              <a:endParaRPr lang="en-US" altLang="zh-TW" sz="1600" dirty="0"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>
                <a:spcBef>
                  <a:spcPts val="400"/>
                </a:spcBef>
              </a:pPr>
              <a:r>
                <a:rPr lang="zh-TW" altLang="en-US" sz="1200" dirty="0">
                  <a:solidFill>
                    <a:schemeClr val="bg2">
                      <a:lumMod val="90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依遊玩特徵調整權重</a:t>
              </a:r>
            </a:p>
          </p:txBody>
        </p:sp>
        <p:pic>
          <p:nvPicPr>
            <p:cNvPr id="399" name="圖片 398">
              <a:extLst>
                <a:ext uri="{FF2B5EF4-FFF2-40B4-BE49-F238E27FC236}">
                  <a16:creationId xmlns:a16="http://schemas.microsoft.com/office/drawing/2014/main" id="{954D0A61-FAA5-46F6-ACCE-3395FE44C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6960" t="1677" r="26469" b="1374"/>
            <a:stretch/>
          </p:blipFill>
          <p:spPr>
            <a:xfrm>
              <a:off x="7030493" y="5235170"/>
              <a:ext cx="1806104" cy="1445669"/>
            </a:xfrm>
            <a:prstGeom prst="roundRect">
              <a:avLst>
                <a:gd name="adj" fmla="val 2172"/>
              </a:avLst>
            </a:prstGeom>
          </p:spPr>
        </p:pic>
      </p:grpSp>
      <p:sp>
        <p:nvSpPr>
          <p:cNvPr id="411" name="矩形 410">
            <a:extLst>
              <a:ext uri="{FF2B5EF4-FFF2-40B4-BE49-F238E27FC236}">
                <a16:creationId xmlns:a16="http://schemas.microsoft.com/office/drawing/2014/main" id="{4B244BC0-C86D-476D-9A3A-AE4646DAE2AF}"/>
              </a:ext>
            </a:extLst>
          </p:cNvPr>
          <p:cNvSpPr/>
          <p:nvPr/>
        </p:nvSpPr>
        <p:spPr>
          <a:xfrm>
            <a:off x="1684922" y="380342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任務語法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2" name="矩形 411">
            <a:extLst>
              <a:ext uri="{FF2B5EF4-FFF2-40B4-BE49-F238E27FC236}">
                <a16:creationId xmlns:a16="http://schemas.microsoft.com/office/drawing/2014/main" id="{F776C36C-17B8-4BC6-95D5-CC79D967C31C}"/>
              </a:ext>
            </a:extLst>
          </p:cNvPr>
          <p:cNvSpPr/>
          <p:nvPr/>
        </p:nvSpPr>
        <p:spPr>
          <a:xfrm>
            <a:off x="1684922" y="2644625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房間建構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1F2B611A-A137-4E7B-910B-04F39AC75366}"/>
              </a:ext>
            </a:extLst>
          </p:cNvPr>
          <p:cNvSpPr/>
          <p:nvPr/>
        </p:nvSpPr>
        <p:spPr>
          <a:xfrm>
            <a:off x="1684921" y="4913787"/>
            <a:ext cx="322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zh-TW" altLang="en-US" sz="24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地圖片段</a:t>
            </a:r>
            <a:endParaRPr lang="en-US" altLang="zh-TW" sz="2400" dirty="0">
              <a:effectLst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14" name="群組 413">
            <a:extLst>
              <a:ext uri="{FF2B5EF4-FFF2-40B4-BE49-F238E27FC236}">
                <a16:creationId xmlns:a16="http://schemas.microsoft.com/office/drawing/2014/main" id="{D82F6F9D-D2DE-4A64-85F7-051984A458F0}"/>
              </a:ext>
            </a:extLst>
          </p:cNvPr>
          <p:cNvGrpSpPr/>
          <p:nvPr/>
        </p:nvGrpSpPr>
        <p:grpSpPr>
          <a:xfrm>
            <a:off x="2216142" y="1895721"/>
            <a:ext cx="537480" cy="338554"/>
            <a:chOff x="226422" y="914748"/>
            <a:chExt cx="633144" cy="398812"/>
          </a:xfrm>
        </p:grpSpPr>
        <p:sp>
          <p:nvSpPr>
            <p:cNvPr id="415" name="橢圓 414">
              <a:extLst>
                <a:ext uri="{FF2B5EF4-FFF2-40B4-BE49-F238E27FC236}">
                  <a16:creationId xmlns:a16="http://schemas.microsoft.com/office/drawing/2014/main" id="{14D22009-8F28-44C0-8521-61EB74C12AE9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6" name="TextBox 8">
              <a:extLst>
                <a:ext uri="{FF2B5EF4-FFF2-40B4-BE49-F238E27FC236}">
                  <a16:creationId xmlns:a16="http://schemas.microsoft.com/office/drawing/2014/main" id="{615FCBC4-232C-4DA2-8CDC-0DEDE7C8F825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17" name="群組 416">
            <a:extLst>
              <a:ext uri="{FF2B5EF4-FFF2-40B4-BE49-F238E27FC236}">
                <a16:creationId xmlns:a16="http://schemas.microsoft.com/office/drawing/2014/main" id="{50FA7AD1-5E76-4092-BB09-BFE5AFB3C2C1}"/>
              </a:ext>
            </a:extLst>
          </p:cNvPr>
          <p:cNvGrpSpPr/>
          <p:nvPr/>
        </p:nvGrpSpPr>
        <p:grpSpPr>
          <a:xfrm>
            <a:off x="4302324" y="1910548"/>
            <a:ext cx="537480" cy="338554"/>
            <a:chOff x="226422" y="914748"/>
            <a:chExt cx="633144" cy="398812"/>
          </a:xfrm>
        </p:grpSpPr>
        <p:sp>
          <p:nvSpPr>
            <p:cNvPr id="418" name="橢圓 417">
              <a:extLst>
                <a:ext uri="{FF2B5EF4-FFF2-40B4-BE49-F238E27FC236}">
                  <a16:creationId xmlns:a16="http://schemas.microsoft.com/office/drawing/2014/main" id="{3517EAD6-A623-4E64-9C74-8868F7AA00BA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9" name="TextBox 8">
              <a:extLst>
                <a:ext uri="{FF2B5EF4-FFF2-40B4-BE49-F238E27FC236}">
                  <a16:creationId xmlns:a16="http://schemas.microsoft.com/office/drawing/2014/main" id="{C06855FC-EA6B-4B5B-97D5-2F2A2C893541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0" name="群組 419">
            <a:extLst>
              <a:ext uri="{FF2B5EF4-FFF2-40B4-BE49-F238E27FC236}">
                <a16:creationId xmlns:a16="http://schemas.microsoft.com/office/drawing/2014/main" id="{C95E934E-10BA-4476-B125-B6577D580305}"/>
              </a:ext>
            </a:extLst>
          </p:cNvPr>
          <p:cNvGrpSpPr/>
          <p:nvPr/>
        </p:nvGrpSpPr>
        <p:grpSpPr>
          <a:xfrm>
            <a:off x="6394522" y="1895721"/>
            <a:ext cx="537480" cy="338554"/>
            <a:chOff x="226422" y="914748"/>
            <a:chExt cx="633144" cy="398812"/>
          </a:xfrm>
        </p:grpSpPr>
        <p:sp>
          <p:nvSpPr>
            <p:cNvPr id="421" name="橢圓 420">
              <a:extLst>
                <a:ext uri="{FF2B5EF4-FFF2-40B4-BE49-F238E27FC236}">
                  <a16:creationId xmlns:a16="http://schemas.microsoft.com/office/drawing/2014/main" id="{1B399B09-DFB7-492C-A480-C6C15AD53737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2" name="TextBox 8">
              <a:extLst>
                <a:ext uri="{FF2B5EF4-FFF2-40B4-BE49-F238E27FC236}">
                  <a16:creationId xmlns:a16="http://schemas.microsoft.com/office/drawing/2014/main" id="{BD2594A3-DB72-4751-8031-058AFCACF64E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3" name="群組 422">
            <a:extLst>
              <a:ext uri="{FF2B5EF4-FFF2-40B4-BE49-F238E27FC236}">
                <a16:creationId xmlns:a16="http://schemas.microsoft.com/office/drawing/2014/main" id="{862C5B2C-E13B-4421-B0B3-B30D40AFBE15}"/>
              </a:ext>
            </a:extLst>
          </p:cNvPr>
          <p:cNvGrpSpPr/>
          <p:nvPr/>
        </p:nvGrpSpPr>
        <p:grpSpPr>
          <a:xfrm>
            <a:off x="2211216" y="4152572"/>
            <a:ext cx="537480" cy="338554"/>
            <a:chOff x="226422" y="914748"/>
            <a:chExt cx="633144" cy="398812"/>
          </a:xfrm>
        </p:grpSpPr>
        <p:sp>
          <p:nvSpPr>
            <p:cNvPr id="424" name="橢圓 423">
              <a:extLst>
                <a:ext uri="{FF2B5EF4-FFF2-40B4-BE49-F238E27FC236}">
                  <a16:creationId xmlns:a16="http://schemas.microsoft.com/office/drawing/2014/main" id="{0FC00F63-ACB6-44BE-AB29-0C1B76C3C3DF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5" name="TextBox 8">
              <a:extLst>
                <a:ext uri="{FF2B5EF4-FFF2-40B4-BE49-F238E27FC236}">
                  <a16:creationId xmlns:a16="http://schemas.microsoft.com/office/drawing/2014/main" id="{107CE5A3-5F04-4B64-811A-79321A011043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6" name="群組 425">
            <a:extLst>
              <a:ext uri="{FF2B5EF4-FFF2-40B4-BE49-F238E27FC236}">
                <a16:creationId xmlns:a16="http://schemas.microsoft.com/office/drawing/2014/main" id="{A5CB5F0D-FE23-4E9E-93F6-1392069D995B}"/>
              </a:ext>
            </a:extLst>
          </p:cNvPr>
          <p:cNvGrpSpPr/>
          <p:nvPr/>
        </p:nvGrpSpPr>
        <p:grpSpPr>
          <a:xfrm>
            <a:off x="4300691" y="4152572"/>
            <a:ext cx="537480" cy="338554"/>
            <a:chOff x="226422" y="914748"/>
            <a:chExt cx="633144" cy="398812"/>
          </a:xfrm>
        </p:grpSpPr>
        <p:sp>
          <p:nvSpPr>
            <p:cNvPr id="427" name="橢圓 426">
              <a:extLst>
                <a:ext uri="{FF2B5EF4-FFF2-40B4-BE49-F238E27FC236}">
                  <a16:creationId xmlns:a16="http://schemas.microsoft.com/office/drawing/2014/main" id="{E79A2A2A-ED65-4256-AEFB-D8D05316305E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8" name="TextBox 8">
              <a:extLst>
                <a:ext uri="{FF2B5EF4-FFF2-40B4-BE49-F238E27FC236}">
                  <a16:creationId xmlns:a16="http://schemas.microsoft.com/office/drawing/2014/main" id="{4A8FCD5B-1B92-44DE-8BE8-AA65CFC490D0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9" name="群組 428">
            <a:extLst>
              <a:ext uri="{FF2B5EF4-FFF2-40B4-BE49-F238E27FC236}">
                <a16:creationId xmlns:a16="http://schemas.microsoft.com/office/drawing/2014/main" id="{55BBAC0D-A838-49F4-AA33-9D5404ED6ADB}"/>
              </a:ext>
            </a:extLst>
          </p:cNvPr>
          <p:cNvGrpSpPr/>
          <p:nvPr/>
        </p:nvGrpSpPr>
        <p:grpSpPr>
          <a:xfrm>
            <a:off x="6394522" y="4148109"/>
            <a:ext cx="537480" cy="338554"/>
            <a:chOff x="226422" y="914748"/>
            <a:chExt cx="633144" cy="398812"/>
          </a:xfrm>
        </p:grpSpPr>
        <p:sp>
          <p:nvSpPr>
            <p:cNvPr id="430" name="橢圓 429">
              <a:extLst>
                <a:ext uri="{FF2B5EF4-FFF2-40B4-BE49-F238E27FC236}">
                  <a16:creationId xmlns:a16="http://schemas.microsoft.com/office/drawing/2014/main" id="{0C8003AC-585D-498F-B5B7-0D711003CA73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1" name="TextBox 8">
              <a:extLst>
                <a:ext uri="{FF2B5EF4-FFF2-40B4-BE49-F238E27FC236}">
                  <a16:creationId xmlns:a16="http://schemas.microsoft.com/office/drawing/2014/main" id="{AC01FBA2-EFE3-470C-AE5B-F31F13FCC90B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2" name="群組 431">
            <a:extLst>
              <a:ext uri="{FF2B5EF4-FFF2-40B4-BE49-F238E27FC236}">
                <a16:creationId xmlns:a16="http://schemas.microsoft.com/office/drawing/2014/main" id="{BF18D085-FBB9-4AB0-9309-EDAEC4677560}"/>
              </a:ext>
            </a:extLst>
          </p:cNvPr>
          <p:cNvGrpSpPr/>
          <p:nvPr/>
        </p:nvGrpSpPr>
        <p:grpSpPr>
          <a:xfrm>
            <a:off x="2221339" y="6421031"/>
            <a:ext cx="537480" cy="338554"/>
            <a:chOff x="226422" y="914748"/>
            <a:chExt cx="633144" cy="398812"/>
          </a:xfrm>
        </p:grpSpPr>
        <p:sp>
          <p:nvSpPr>
            <p:cNvPr id="433" name="橢圓 432">
              <a:extLst>
                <a:ext uri="{FF2B5EF4-FFF2-40B4-BE49-F238E27FC236}">
                  <a16:creationId xmlns:a16="http://schemas.microsoft.com/office/drawing/2014/main" id="{02FC4D10-5A2A-4FA4-9A5E-31E80F585BA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4" name="TextBox 8">
              <a:extLst>
                <a:ext uri="{FF2B5EF4-FFF2-40B4-BE49-F238E27FC236}">
                  <a16:creationId xmlns:a16="http://schemas.microsoft.com/office/drawing/2014/main" id="{A1A0B1CD-690E-4BB5-8ACF-CD700B66B89B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5" name="群組 434">
            <a:extLst>
              <a:ext uri="{FF2B5EF4-FFF2-40B4-BE49-F238E27FC236}">
                <a16:creationId xmlns:a16="http://schemas.microsoft.com/office/drawing/2014/main" id="{A56C7A98-FCBD-4929-8F9A-96A51C2B5006}"/>
              </a:ext>
            </a:extLst>
          </p:cNvPr>
          <p:cNvGrpSpPr/>
          <p:nvPr/>
        </p:nvGrpSpPr>
        <p:grpSpPr>
          <a:xfrm>
            <a:off x="4305875" y="6419005"/>
            <a:ext cx="537480" cy="338554"/>
            <a:chOff x="226422" y="914748"/>
            <a:chExt cx="633144" cy="398812"/>
          </a:xfrm>
        </p:grpSpPr>
        <p:sp>
          <p:nvSpPr>
            <p:cNvPr id="436" name="橢圓 435">
              <a:extLst>
                <a:ext uri="{FF2B5EF4-FFF2-40B4-BE49-F238E27FC236}">
                  <a16:creationId xmlns:a16="http://schemas.microsoft.com/office/drawing/2014/main" id="{C35A191B-8D7C-41C6-A53F-B08FB9B56CFC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7" name="TextBox 8">
              <a:extLst>
                <a:ext uri="{FF2B5EF4-FFF2-40B4-BE49-F238E27FC236}">
                  <a16:creationId xmlns:a16="http://schemas.microsoft.com/office/drawing/2014/main" id="{D0E37C33-9B30-4FEA-BEB1-FD59A5B6E869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8" name="群組 437">
            <a:extLst>
              <a:ext uri="{FF2B5EF4-FFF2-40B4-BE49-F238E27FC236}">
                <a16:creationId xmlns:a16="http://schemas.microsoft.com/office/drawing/2014/main" id="{E313AF05-E8BF-4F11-8F09-EE7C5F8776DE}"/>
              </a:ext>
            </a:extLst>
          </p:cNvPr>
          <p:cNvGrpSpPr/>
          <p:nvPr/>
        </p:nvGrpSpPr>
        <p:grpSpPr>
          <a:xfrm>
            <a:off x="6394522" y="6419005"/>
            <a:ext cx="537480" cy="338554"/>
            <a:chOff x="226422" y="914748"/>
            <a:chExt cx="633144" cy="398812"/>
          </a:xfrm>
        </p:grpSpPr>
        <p:sp>
          <p:nvSpPr>
            <p:cNvPr id="439" name="橢圓 438">
              <a:extLst>
                <a:ext uri="{FF2B5EF4-FFF2-40B4-BE49-F238E27FC236}">
                  <a16:creationId xmlns:a16="http://schemas.microsoft.com/office/drawing/2014/main" id="{689A41B5-0060-484D-B19B-B4A9AD293E80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0" name="TextBox 8">
              <a:extLst>
                <a:ext uri="{FF2B5EF4-FFF2-40B4-BE49-F238E27FC236}">
                  <a16:creationId xmlns:a16="http://schemas.microsoft.com/office/drawing/2014/main" id="{61309013-8699-4EE7-8714-DB4DDD716C78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1" name="群組 440">
            <a:extLst>
              <a:ext uri="{FF2B5EF4-FFF2-40B4-BE49-F238E27FC236}">
                <a16:creationId xmlns:a16="http://schemas.microsoft.com/office/drawing/2014/main" id="{4F060D89-DD49-499C-9148-C0D333EFDA12}"/>
              </a:ext>
            </a:extLst>
          </p:cNvPr>
          <p:cNvGrpSpPr/>
          <p:nvPr/>
        </p:nvGrpSpPr>
        <p:grpSpPr>
          <a:xfrm>
            <a:off x="8483240" y="6416854"/>
            <a:ext cx="537480" cy="338554"/>
            <a:chOff x="226422" y="914748"/>
            <a:chExt cx="633144" cy="398812"/>
          </a:xfrm>
        </p:grpSpPr>
        <p:sp>
          <p:nvSpPr>
            <p:cNvPr id="442" name="橢圓 441">
              <a:extLst>
                <a:ext uri="{FF2B5EF4-FFF2-40B4-BE49-F238E27FC236}">
                  <a16:creationId xmlns:a16="http://schemas.microsoft.com/office/drawing/2014/main" id="{CAA1119E-BE17-4C76-97F4-7004B988DCD8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3" name="TextBox 8">
              <a:extLst>
                <a:ext uri="{FF2B5EF4-FFF2-40B4-BE49-F238E27FC236}">
                  <a16:creationId xmlns:a16="http://schemas.microsoft.com/office/drawing/2014/main" id="{0B215C7C-3E20-4574-8355-BD179F3E8610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4" name="群組 443">
            <a:extLst>
              <a:ext uri="{FF2B5EF4-FFF2-40B4-BE49-F238E27FC236}">
                <a16:creationId xmlns:a16="http://schemas.microsoft.com/office/drawing/2014/main" id="{2F61550C-326C-4E97-B1C3-79D0BAFC6FE1}"/>
              </a:ext>
            </a:extLst>
          </p:cNvPr>
          <p:cNvGrpSpPr/>
          <p:nvPr/>
        </p:nvGrpSpPr>
        <p:grpSpPr>
          <a:xfrm>
            <a:off x="8483240" y="4148109"/>
            <a:ext cx="537480" cy="338554"/>
            <a:chOff x="226422" y="914748"/>
            <a:chExt cx="633144" cy="398812"/>
          </a:xfrm>
        </p:grpSpPr>
        <p:sp>
          <p:nvSpPr>
            <p:cNvPr id="445" name="橢圓 444">
              <a:extLst>
                <a:ext uri="{FF2B5EF4-FFF2-40B4-BE49-F238E27FC236}">
                  <a16:creationId xmlns:a16="http://schemas.microsoft.com/office/drawing/2014/main" id="{CEF195D9-2E44-4CEA-81E9-A27DB20F07CB}"/>
                </a:ext>
              </a:extLst>
            </p:cNvPr>
            <p:cNvSpPr/>
            <p:nvPr/>
          </p:nvSpPr>
          <p:spPr>
            <a:xfrm>
              <a:off x="363441" y="932214"/>
              <a:ext cx="359108" cy="35910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6" name="TextBox 8">
              <a:extLst>
                <a:ext uri="{FF2B5EF4-FFF2-40B4-BE49-F238E27FC236}">
                  <a16:creationId xmlns:a16="http://schemas.microsoft.com/office/drawing/2014/main" id="{5A1C9909-69DC-4876-A06C-9EF3760501B5}"/>
                </a:ext>
              </a:extLst>
            </p:cNvPr>
            <p:cNvSpPr txBox="1"/>
            <p:nvPr/>
          </p:nvSpPr>
          <p:spPr>
            <a:xfrm>
              <a:off x="226422" y="914748"/>
              <a:ext cx="633144" cy="3988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en-US" sz="16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02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7C8AD47-47F7-46A0-B6FF-0C57189B4497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4093556-29BF-451B-A7E5-2A948DFDA2A2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68B1E62E-E0C2-40F4-B263-8B78C215A18D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F8013FA-65F3-403F-83B7-F773A6B16E6F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61B8E50-0076-4828-9946-F69AAF41CFE7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CAA1CEF-1EE3-4198-88B5-1535BC316A4C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FCB91F4-FF60-4162-8510-91ED3E57EAC5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F814A-7483-46FC-B320-377C88A6A02A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99868D-E930-44BC-AABD-F1677D0C6A1C}"/>
                </a:ext>
              </a:extLst>
            </p:cNvPr>
            <p:cNvSpPr txBox="1"/>
            <p:nvPr/>
          </p:nvSpPr>
          <p:spPr>
            <a:xfrm>
              <a:off x="2784547" y="3764579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DB4FA41-9B1E-47F1-A1C7-5BEAFC96F613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5DBC00B-06E8-45AA-9E08-370197F62613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49CD0FD-CE85-4D42-856B-9299C47C4513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E207B6C-F28E-447C-B600-476EA464787A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F9B06811-AC3D-4A56-B951-B476A5D0B26C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498179CC-DC6B-445A-BE4F-E4C3A9FF255F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B1FC5F5-C679-47B2-A076-C1EEBFADE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1ABDF431-F80C-4A26-8A5C-04E92948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2F44F96-861A-4AB6-8018-D5613E6BE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C7CDCD8-6DE5-45C7-A853-1ECCE9A93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790F433-EB41-4238-8A32-7706EFBB8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8DC67C0-6FF3-4C54-A52C-8FD7985B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4C181D8-F595-42E2-91C7-2C6D8CA0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2E99DD3-4642-4C69-B30F-5F6CA5B8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E7D2108-9265-494B-A995-77E1E318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02448863-06E7-4949-8BE1-9C41B22E01C3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5D642242-83C8-487A-A975-AFAB990476AD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96B15BE1-5D5A-4D4A-A248-7818D7F02842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17F34F8-A187-401B-A53A-B1BBDEAB0B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AEE9D77-2A50-40C6-94EF-A5CB605B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F6B21A9-5883-4CA9-BF50-21EF36DF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8A6D506-293C-460E-A879-E4023871F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2E56E87-27C5-40DC-A2E2-0FEA2603B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27A2935-C623-4950-8132-BCFAAEB6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AD1FD342-801D-453B-B44C-E6820557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9" b="97692" l="4474" r="955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449885AC-F6D4-4811-8402-C3D3510F323B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6B06886-4FBB-4456-9592-BB0B4D4E3507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F7C81F3-738E-44B8-8737-1299C5C266FF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6" name="圖片 135">
                <a:extLst>
                  <a:ext uri="{FF2B5EF4-FFF2-40B4-BE49-F238E27FC236}">
                    <a16:creationId xmlns:a16="http://schemas.microsoft.com/office/drawing/2014/main" id="{2663BF59-1467-4B2E-BB3A-C88D1AD6C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7" name="圖片 136">
                <a:extLst>
                  <a:ext uri="{FF2B5EF4-FFF2-40B4-BE49-F238E27FC236}">
                    <a16:creationId xmlns:a16="http://schemas.microsoft.com/office/drawing/2014/main" id="{87F4B915-72C3-40B2-8354-3084C203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8" name="圖片 137">
                <a:extLst>
                  <a:ext uri="{FF2B5EF4-FFF2-40B4-BE49-F238E27FC236}">
                    <a16:creationId xmlns:a16="http://schemas.microsoft.com/office/drawing/2014/main" id="{3D895153-9415-45E4-A07B-1B7B867A2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139" name="圖片 138">
                <a:extLst>
                  <a:ext uri="{FF2B5EF4-FFF2-40B4-BE49-F238E27FC236}">
                    <a16:creationId xmlns:a16="http://schemas.microsoft.com/office/drawing/2014/main" id="{280BA96F-9A70-42DE-B608-8BDE1E350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67" b="94286" l="4040" r="949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26B2F88-7C57-423C-87D4-0140558AFE88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DB3E0CC-3623-4B90-929A-13A979E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7E5153F9-E4BD-443A-B6ED-CB9229FEE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1850F7D0-DABD-4B49-B201-E0B74A3BE976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B4EADB9D-B869-491A-B2B8-D8DD52392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F645CC73-93B6-416F-B424-F65047E9E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6AF6A3C-F47D-41B8-BC2D-2963BCE3008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F68E3CE1-E74E-47C7-9A1C-4174729F1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CC5D3AA7-5FC9-4D02-977D-966E2458F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07654290-F559-4EFE-80D7-ED83B5EF7FEC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F408D91-567D-40F0-B1DE-C9B686ACCC54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3C1B2FC-7F69-4349-980C-19D9DB52D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E3E1EE06-FC3A-4092-8248-41AA14865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D980D20A-6C95-4B6C-9472-9F8792A28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78" name="TextBox 8">
              <a:extLst>
                <a:ext uri="{FF2B5EF4-FFF2-40B4-BE49-F238E27FC236}">
                  <a16:creationId xmlns:a16="http://schemas.microsoft.com/office/drawing/2014/main" id="{73981A15-A059-4738-9CFB-DF4367374D3D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0C5692F1-984E-4EF9-98E9-436BDD1777EE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6C7A4D1-E4A5-4EF4-A023-601994023041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A68DD806-4CF2-492B-8F4A-AF2E353C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931" b="94307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AC7ED6D-EAD6-4A38-AFB2-3F7BEFC3F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7179" b="97692" l="4474" r="955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FD6D3938-C14B-413B-81B7-F8692CA40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C3653F7-1224-498A-81FA-548A60EC3ABA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9A23A6-47C6-4E7A-B25A-9B6E562177D7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4B8690CB-C497-4CF3-A1B1-C2BA9ACD7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A269CAB6-71E3-4297-88A4-A2B033B65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1647699C-39C8-4BDB-A285-DE805F11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59089AC1-9846-4759-9193-9678CC44E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9252470-1D3E-40FF-960E-D6360CBC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6A0A7478-4D6C-4805-91F9-F1CFE5BC14E3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32FCF45-59A9-40E7-B6DC-75F86D13EBC4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F10FA61-75F5-43DD-BD00-C28D4FAE85ED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BB68B4AF-B7FA-4B10-A6F6-871313C7A2D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5C28C140-0116-4432-B0C3-CDF1F7759D3C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7FD12B63-19B1-4D62-82C7-548C75639F85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TextBox 8">
                <a:extLst>
                  <a:ext uri="{FF2B5EF4-FFF2-40B4-BE49-F238E27FC236}">
                    <a16:creationId xmlns:a16="http://schemas.microsoft.com/office/drawing/2014/main" id="{011B4659-539B-45D2-A971-C8A38954D5DE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6547EB51-2038-4CB4-B9A7-976F9A471810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2FBDC9DB-7641-4340-A2FE-17244654C68A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A8A0CAA4-6698-4462-A10B-3653A937187A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15561A69-4B8D-4FE7-8464-58C229F7C10B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490303A8-4997-4E83-8DBE-A005C41B0DA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TextBox 8">
                <a:extLst>
                  <a:ext uri="{FF2B5EF4-FFF2-40B4-BE49-F238E27FC236}">
                    <a16:creationId xmlns:a16="http://schemas.microsoft.com/office/drawing/2014/main" id="{76828F48-A504-4308-B442-98F299AA5928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2E327CB0-D78A-4E53-9B5C-F4FE3D9B0D52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03B49FE-0583-4A2E-BD4F-DC726E3F1820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TextBox 8">
                <a:extLst>
                  <a:ext uri="{FF2B5EF4-FFF2-40B4-BE49-F238E27FC236}">
                    <a16:creationId xmlns:a16="http://schemas.microsoft.com/office/drawing/2014/main" id="{1D2C1368-42F1-444E-89C1-3AB7F1EE86E2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B202E1B-F9C4-483D-8922-3D09854A7362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AFA2C15C-F5C1-4F4B-9148-ACCC29D9A21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E95A647A-DBF3-4DF5-8B53-BEC719C71E84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9BADFAB3-D852-4BAB-92C9-18AC7BC061A9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BC15AD65-51C5-4C24-A52B-3416AE662408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TextBox 8">
                <a:extLst>
                  <a:ext uri="{FF2B5EF4-FFF2-40B4-BE49-F238E27FC236}">
                    <a16:creationId xmlns:a16="http://schemas.microsoft.com/office/drawing/2014/main" id="{C291DF22-6AE6-4816-BBC0-A3C87C900298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00FAAAF8-5F8A-4046-9EF6-4D679B0503D3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14DA59CC-D3C2-4888-A957-5CA23D0A5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D44635FE-1C42-4AA0-955E-D2A52650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1F4FC748-ABAC-4603-B128-9DC563C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95361" l="871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8EF5477A-5DB7-4C8A-A870-646F6E17E6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931" b="94307" l="0" r="910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74E415-F444-4CD2-8E79-71BA39100EA6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0833AED9-B543-41D9-8E4C-C4759DE3BAB1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D88C4E50-4A57-4D08-8B3E-74D044DE390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96C6341-A4FC-43C5-90C0-ADF6BD2ED8E6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EF2C81AC-4D39-4B9A-919B-8CF2BC368ED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C772C5DD-9BC0-4893-85AB-E632B287DB92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2073F337-1333-443B-B6D6-FD80FB13F850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77785B3-8E3C-43B4-AC8D-5F08CFBBC2F3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99" name="TextBox 8">
                <a:extLst>
                  <a:ext uri="{FF2B5EF4-FFF2-40B4-BE49-F238E27FC236}">
                    <a16:creationId xmlns:a16="http://schemas.microsoft.com/office/drawing/2014/main" id="{FFDB6DE5-AFDB-4EE2-B5B7-31D346483547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058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19937</TotalTime>
  <Words>1764</Words>
  <Application>Microsoft Office PowerPoint</Application>
  <PresentationFormat>寬螢幕</PresentationFormat>
  <Paragraphs>678</Paragraphs>
  <Slides>83</Slides>
  <Notes>22</Notes>
  <HiddenSlides>20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3" baseType="lpstr">
      <vt:lpstr>DFKai-SB</vt:lpstr>
      <vt:lpstr>Microsoft JhengHei</vt:lpstr>
      <vt:lpstr>新細明體</vt:lpstr>
      <vt:lpstr>Yu Gothic UI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skyqq</cp:lastModifiedBy>
  <cp:revision>750</cp:revision>
  <dcterms:created xsi:type="dcterms:W3CDTF">2016-12-17T21:27:02Z</dcterms:created>
  <dcterms:modified xsi:type="dcterms:W3CDTF">2017-08-02T03:02:44Z</dcterms:modified>
</cp:coreProperties>
</file>